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6" r:id="rId2"/>
    <p:sldId id="387" r:id="rId3"/>
    <p:sldId id="295" r:id="rId4"/>
    <p:sldId id="291" r:id="rId5"/>
    <p:sldId id="292" r:id="rId6"/>
    <p:sldId id="293" r:id="rId7"/>
    <p:sldId id="294" r:id="rId8"/>
    <p:sldId id="258" r:id="rId9"/>
    <p:sldId id="296" r:id="rId10"/>
    <p:sldId id="297" r:id="rId11"/>
    <p:sldId id="29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9C"/>
    <a:srgbClr val="7CB455"/>
    <a:srgbClr val="EFB520"/>
    <a:srgbClr val="BFBFBF"/>
    <a:srgbClr val="DE1E30"/>
    <a:srgbClr val="FF9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7" autoAdjust="0"/>
    <p:restoredTop sz="87741" autoAdjust="0"/>
  </p:normalViewPr>
  <p:slideViewPr>
    <p:cSldViewPr snapToGrid="0">
      <p:cViewPr varScale="1">
        <p:scale>
          <a:sx n="126" d="100"/>
          <a:sy n="126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608"/>
    </p:cViewPr>
  </p:sorterViewPr>
  <p:notesViewPr>
    <p:cSldViewPr snapToGrid="0">
      <p:cViewPr varScale="1">
        <p:scale>
          <a:sx n="48" d="100"/>
          <a:sy n="48" d="100"/>
        </p:scale>
        <p:origin x="246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Cremonesi" userId="51c5a61cfce953da" providerId="LiveId" clId="{9F1A8C25-4C65-4B79-B21A-794C66C31CBA}"/>
    <pc:docChg chg="undo redo custSel addSld delSld modSld sldOrd modMainMaster">
      <pc:chgData name="Paolo Cremonesi" userId="51c5a61cfce953da" providerId="LiveId" clId="{9F1A8C25-4C65-4B79-B21A-794C66C31CBA}" dt="2019-11-03T21:28:40.930" v="4690" actId="2711"/>
      <pc:docMkLst>
        <pc:docMk/>
      </pc:docMkLst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6"/>
        </pc:sldMkLst>
        <pc:graphicFrameChg chg="del">
          <ac:chgData name="Paolo Cremonesi" userId="51c5a61cfce953da" providerId="LiveId" clId="{9F1A8C25-4C65-4B79-B21A-794C66C31CBA}" dt="2019-10-23T17:09:21.025" v="2" actId="478"/>
          <ac:graphicFrameMkLst>
            <pc:docMk/>
            <pc:sldMk cId="0" sldId="256"/>
            <ac:graphicFrameMk id="3" creationId="{05518D7A-EF1F-46C5-A1DC-C52A15D8BA52}"/>
          </ac:graphicFrameMkLst>
        </pc:graphicFrameChg>
        <pc:picChg chg="add del mod">
          <ac:chgData name="Paolo Cremonesi" userId="51c5a61cfce953da" providerId="LiveId" clId="{9F1A8C25-4C65-4B79-B21A-794C66C31CBA}" dt="2019-10-24T14:58:25.520" v="2614" actId="478"/>
          <ac:picMkLst>
            <pc:docMk/>
            <pc:sldMk cId="0" sldId="256"/>
            <ac:picMk id="3" creationId="{9BAA2EB9-2FB3-4FFA-970F-ED337F2C1DC1}"/>
          </ac:picMkLst>
        </pc:picChg>
        <pc:picChg chg="add del mod">
          <ac:chgData name="Paolo Cremonesi" userId="51c5a61cfce953da" providerId="LiveId" clId="{9F1A8C25-4C65-4B79-B21A-794C66C31CBA}" dt="2019-10-23T17:09:19.955" v="1" actId="478"/>
          <ac:picMkLst>
            <pc:docMk/>
            <pc:sldMk cId="0" sldId="256"/>
            <ac:picMk id="4" creationId="{F56AC4B4-41D1-4181-8D7F-F86E0531120F}"/>
          </ac:picMkLst>
        </pc:picChg>
        <pc:picChg chg="add del mod">
          <ac:chgData name="Paolo Cremonesi" userId="51c5a61cfce953da" providerId="LiveId" clId="{9F1A8C25-4C65-4B79-B21A-794C66C31CBA}" dt="2019-10-23T17:12:41.375" v="6" actId="478"/>
          <ac:picMkLst>
            <pc:docMk/>
            <pc:sldMk cId="0" sldId="256"/>
            <ac:picMk id="5" creationId="{93A1F093-F450-45BA-91F3-50F75CD32F86}"/>
          </ac:picMkLst>
        </pc:picChg>
        <pc:picChg chg="add del mod">
          <ac:chgData name="Paolo Cremonesi" userId="51c5a61cfce953da" providerId="LiveId" clId="{9F1A8C25-4C65-4B79-B21A-794C66C31CBA}" dt="2019-10-23T17:49:52.784" v="26" actId="478"/>
          <ac:picMkLst>
            <pc:docMk/>
            <pc:sldMk cId="0" sldId="256"/>
            <ac:picMk id="6" creationId="{D68BF6C7-A478-4BD8-9313-E1167DB444F2}"/>
          </ac:picMkLst>
        </pc:picChg>
        <pc:picChg chg="add del mod">
          <ac:chgData name="Paolo Cremonesi" userId="51c5a61cfce953da" providerId="LiveId" clId="{9F1A8C25-4C65-4B79-B21A-794C66C31CBA}" dt="2019-10-23T17:14:33.545" v="11" actId="478"/>
          <ac:picMkLst>
            <pc:docMk/>
            <pc:sldMk cId="0" sldId="256"/>
            <ac:picMk id="7" creationId="{A25E11F9-348D-42C5-A13B-B53790BBE88D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8"/>
        </pc:sldMkLst>
        <pc:picChg chg="add del mod">
          <ac:chgData name="Paolo Cremonesi" userId="51c5a61cfce953da" providerId="LiveId" clId="{9F1A8C25-4C65-4B79-B21A-794C66C31CBA}" dt="2019-11-02T18:11:27.190" v="2676" actId="478"/>
          <ac:picMkLst>
            <pc:docMk/>
            <pc:sldMk cId="0" sldId="258"/>
            <ac:picMk id="4" creationId="{B210A0CB-AE5E-4FE2-A51D-1F5ABA01FBF1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0" sldId="258"/>
            <ac:picMk id="5" creationId="{F41598C0-835A-4BC8-9E45-7C6823A2A5AB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162254330" sldId="262"/>
        </pc:sldMkLst>
      </pc:sldChg>
      <pc:sldChg chg="add modNotesTx">
        <pc:chgData name="Paolo Cremonesi" userId="51c5a61cfce953da" providerId="LiveId" clId="{9F1A8C25-4C65-4B79-B21A-794C66C31CBA}" dt="2019-11-03T21:13:40.449" v="4373" actId="108"/>
        <pc:sldMkLst>
          <pc:docMk/>
          <pc:sldMk cId="419298810" sldId="270"/>
        </pc:sldMkLst>
      </pc:sldChg>
      <pc:sldChg chg="delSp modSp del modTransition modNotesTx">
        <pc:chgData name="Paolo Cremonesi" userId="51c5a61cfce953da" providerId="LiveId" clId="{9F1A8C25-4C65-4B79-B21A-794C66C31CBA}" dt="2019-11-03T21:07:08.367" v="4357" actId="2696"/>
        <pc:sldMkLst>
          <pc:docMk/>
          <pc:sldMk cId="1538439830" sldId="270"/>
        </pc:sldMkLst>
        <pc:spChg chg="mod">
          <ac:chgData name="Paolo Cremonesi" userId="51c5a61cfce953da" providerId="LiveId" clId="{9F1A8C25-4C65-4B79-B21A-794C66C31CBA}" dt="2019-11-03T15:24:09.113" v="3572" actId="20577"/>
          <ac:spMkLst>
            <pc:docMk/>
            <pc:sldMk cId="1538439830" sldId="270"/>
            <ac:spMk id="3" creationId="{4566F463-BCFB-8F47-87CB-C053D7A24E60}"/>
          </ac:spMkLst>
        </pc:spChg>
        <pc:spChg chg="del mod">
          <ac:chgData name="Paolo Cremonesi" userId="51c5a61cfce953da" providerId="LiveId" clId="{9F1A8C25-4C65-4B79-B21A-794C66C31CBA}" dt="2019-11-03T15:31:52.526" v="3685" actId="478"/>
          <ac:spMkLst>
            <pc:docMk/>
            <pc:sldMk cId="1538439830" sldId="270"/>
            <ac:spMk id="4" creationId="{2A9C0319-2674-6A45-9AEB-5D8219C2DDFC}"/>
          </ac:spMkLst>
        </pc:spChg>
        <pc:spChg chg="mod">
          <ac:chgData name="Paolo Cremonesi" userId="51c5a61cfce953da" providerId="LiveId" clId="{9F1A8C25-4C65-4B79-B21A-794C66C31CBA}" dt="2019-11-03T15:42:32.409" v="3718" actId="6549"/>
          <ac:spMkLst>
            <pc:docMk/>
            <pc:sldMk cId="1538439830" sldId="270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2:23.754" v="3713" actId="6549"/>
          <ac:spMkLst>
            <pc:docMk/>
            <pc:sldMk cId="1538439830" sldId="270"/>
            <ac:spMk id="11" creationId="{42EA9D36-2D79-45ED-B625-AE702A7A5830}"/>
          </ac:spMkLst>
        </pc:spChg>
        <pc:graphicFrameChg chg="modGraphic">
          <ac:chgData name="Paolo Cremonesi" userId="51c5a61cfce953da" providerId="LiveId" clId="{9F1A8C25-4C65-4B79-B21A-794C66C31CBA}" dt="2019-11-03T15:29:24.145" v="3670" actId="2711"/>
          <ac:graphicFrameMkLst>
            <pc:docMk/>
            <pc:sldMk cId="1538439830" sldId="270"/>
            <ac:graphicFrameMk id="7" creationId="{2EB6345B-91B1-3240-AA9D-79DB6742751C}"/>
          </ac:graphicFrameMkLst>
        </pc:graphicFrame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476960411" sldId="27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3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854492013" sldId="291"/>
        </pc:sldMkLst>
        <pc:picChg chg="add del mod">
          <ac:chgData name="Paolo Cremonesi" userId="51c5a61cfce953da" providerId="LiveId" clId="{9F1A8C25-4C65-4B79-B21A-794C66C31CBA}" dt="2019-10-25T07:33:51.684" v="2623" actId="478"/>
          <ac:picMkLst>
            <pc:docMk/>
            <pc:sldMk cId="1854492013" sldId="291"/>
            <ac:picMk id="3" creationId="{76AD6FFB-3DA5-4164-A744-D32B830DBF2F}"/>
          </ac:picMkLst>
        </pc:picChg>
        <pc:picChg chg="add del mod">
          <ac:chgData name="Paolo Cremonesi" userId="51c5a61cfce953da" providerId="LiveId" clId="{9F1A8C25-4C65-4B79-B21A-794C66C31CBA}" dt="2019-11-02T18:11:38.186" v="2680" actId="478"/>
          <ac:picMkLst>
            <pc:docMk/>
            <pc:sldMk cId="1854492013" sldId="291"/>
            <ac:picMk id="3" creationId="{7B3AB7ED-D2B8-48B9-9734-5456D015456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854492013" sldId="291"/>
            <ac:picMk id="4" creationId="{4B5274D6-4D1A-433F-AF01-C31C5DD3A6F7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946933590" sldId="292"/>
        </pc:sldMkLst>
        <pc:picChg chg="add del mod">
          <ac:chgData name="Paolo Cremonesi" userId="51c5a61cfce953da" providerId="LiveId" clId="{9F1A8C25-4C65-4B79-B21A-794C66C31CBA}" dt="2019-11-02T18:11:35.646" v="2679" actId="478"/>
          <ac:picMkLst>
            <pc:docMk/>
            <pc:sldMk cId="946933590" sldId="292"/>
            <ac:picMk id="3" creationId="{00081C8B-2DD0-4876-8F47-7FD539379522}"/>
          </ac:picMkLst>
        </pc:picChg>
        <pc:picChg chg="add del mod">
          <ac:chgData name="Paolo Cremonesi" userId="51c5a61cfce953da" providerId="LiveId" clId="{9F1A8C25-4C65-4B79-B21A-794C66C31CBA}" dt="2019-10-25T07:33:53.770" v="2624" actId="478"/>
          <ac:picMkLst>
            <pc:docMk/>
            <pc:sldMk cId="946933590" sldId="292"/>
            <ac:picMk id="3" creationId="{51715CAE-92A2-418C-AB54-A45CCD1E77E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946933590" sldId="292"/>
            <ac:picMk id="4" creationId="{8D30B4DC-8C59-417C-AFA0-18EE9F98D485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320869562" sldId="293"/>
        </pc:sldMkLst>
        <pc:picChg chg="add del mod">
          <ac:chgData name="Paolo Cremonesi" userId="51c5a61cfce953da" providerId="LiveId" clId="{9F1A8C25-4C65-4B79-B21A-794C66C31CBA}" dt="2019-10-25T07:33:55.493" v="2625" actId="478"/>
          <ac:picMkLst>
            <pc:docMk/>
            <pc:sldMk cId="1320869562" sldId="293"/>
            <ac:picMk id="3" creationId="{393DD3F7-54E8-4C24-B921-CA2FA8A0AB97}"/>
          </ac:picMkLst>
        </pc:picChg>
        <pc:picChg chg="add del mod">
          <ac:chgData name="Paolo Cremonesi" userId="51c5a61cfce953da" providerId="LiveId" clId="{9F1A8C25-4C65-4B79-B21A-794C66C31CBA}" dt="2019-11-02T18:11:32.862" v="2678" actId="478"/>
          <ac:picMkLst>
            <pc:docMk/>
            <pc:sldMk cId="1320869562" sldId="293"/>
            <ac:picMk id="3" creationId="{EDBFF330-F827-41DC-9C47-E522FB4258CE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320869562" sldId="293"/>
            <ac:picMk id="4" creationId="{E7D8A87C-523D-4A69-8517-58568201B8A2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585540542" sldId="294"/>
        </pc:sldMkLst>
        <pc:picChg chg="add del mod">
          <ac:chgData name="Paolo Cremonesi" userId="51c5a61cfce953da" providerId="LiveId" clId="{9F1A8C25-4C65-4B79-B21A-794C66C31CBA}" dt="2019-11-02T18:11:29.811" v="2677" actId="478"/>
          <ac:picMkLst>
            <pc:docMk/>
            <pc:sldMk cId="585540542" sldId="294"/>
            <ac:picMk id="3" creationId="{75332491-0733-4AA1-A481-C9DFA1B2943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585540542" sldId="294"/>
            <ac:picMk id="4" creationId="{EF165EC9-ABD6-4881-9BC8-5B7EA4C94550}"/>
          </ac:picMkLst>
        </pc:picChg>
      </pc:sldChg>
      <pc:sldChg chg="addSp delSp modSp add del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49249970" sldId="295"/>
        </pc:sldMkLst>
        <pc:picChg chg="add del mod">
          <ac:chgData name="Paolo Cremonesi" userId="51c5a61cfce953da" providerId="LiveId" clId="{9F1A8C25-4C65-4B79-B21A-794C66C31CBA}" dt="2019-11-02T18:11:43.907" v="2683" actId="478"/>
          <ac:picMkLst>
            <pc:docMk/>
            <pc:sldMk cId="1049249970" sldId="295"/>
            <ac:picMk id="4" creationId="{B96D4C15-1F06-418B-8F28-C5C12393452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49249970" sldId="295"/>
            <ac:picMk id="5" creationId="{FA786856-8649-4898-8653-40A562A598DC}"/>
          </ac:picMkLst>
        </pc:pic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671642116" sldId="29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118053437" sldId="297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25177287" sldId="29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93272938" sldId="305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955872019" sldId="308"/>
        </pc:sldMkLst>
      </pc:sldChg>
      <pc:sldChg chg="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2544116148" sldId="310"/>
        </pc:sldMkLst>
        <pc:spChg chg="del">
          <ac:chgData name="Paolo Cremonesi" userId="51c5a61cfce953da" providerId="LiveId" clId="{9F1A8C25-4C65-4B79-B21A-794C66C31CBA}" dt="2019-10-24T08:29:52.458" v="553" actId="478"/>
          <ac:spMkLst>
            <pc:docMk/>
            <pc:sldMk cId="2544116148" sldId="310"/>
            <ac:spMk id="30" creationId="{43D555DA-ABC9-FE4B-9F10-A4D52128157E}"/>
          </ac:spMkLst>
        </pc:spChg>
        <pc:spChg chg="mod">
          <ac:chgData name="Paolo Cremonesi" userId="51c5a61cfce953da" providerId="LiveId" clId="{9F1A8C25-4C65-4B79-B21A-794C66C31CBA}" dt="2019-10-24T08:29:34.008" v="552" actId="108"/>
          <ac:spMkLst>
            <pc:docMk/>
            <pc:sldMk cId="2544116148" sldId="310"/>
            <ac:spMk id="31" creationId="{D56BFF00-F4B4-A74E-A017-960F44C37542}"/>
          </ac:spMkLst>
        </pc:spChg>
        <pc:spChg chg="del">
          <ac:chgData name="Paolo Cremonesi" userId="51c5a61cfce953da" providerId="LiveId" clId="{9F1A8C25-4C65-4B79-B21A-794C66C31CBA}" dt="2019-10-24T08:29:54.268" v="554" actId="478"/>
          <ac:spMkLst>
            <pc:docMk/>
            <pc:sldMk cId="2544116148" sldId="310"/>
            <ac:spMk id="37" creationId="{2F951439-6382-774E-8423-A72FBAA11A50}"/>
          </ac:spMkLst>
        </pc:spChg>
        <pc:spChg chg="del">
          <ac:chgData name="Paolo Cremonesi" userId="51c5a61cfce953da" providerId="LiveId" clId="{9F1A8C25-4C65-4B79-B21A-794C66C31CBA}" dt="2019-10-24T08:29:12.458" v="548" actId="478"/>
          <ac:spMkLst>
            <pc:docMk/>
            <pc:sldMk cId="2544116148" sldId="310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29:16.818" v="551" actId="478"/>
          <ac:spMkLst>
            <pc:docMk/>
            <pc:sldMk cId="2544116148" sldId="310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29:06.878" v="545" actId="478"/>
          <ac:cxnSpMkLst>
            <pc:docMk/>
            <pc:sldMk cId="2544116148" sldId="310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29:04.268" v="543" actId="478"/>
          <ac:cxnSpMkLst>
            <pc:docMk/>
            <pc:sldMk cId="2544116148" sldId="310"/>
            <ac:cxnSpMk id="12" creationId="{DC0975AF-66F7-F949-B02C-BDDC3E77BF82}"/>
          </ac:cxnSpMkLst>
        </pc:cxnChg>
        <pc:cxnChg chg="del">
          <ac:chgData name="Paolo Cremonesi" userId="51c5a61cfce953da" providerId="LiveId" clId="{9F1A8C25-4C65-4B79-B21A-794C66C31CBA}" dt="2019-10-24T08:29:09.217" v="546" actId="478"/>
          <ac:cxnSpMkLst>
            <pc:docMk/>
            <pc:sldMk cId="2544116148" sldId="310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29:10.439" v="547" actId="478"/>
          <ac:cxnSpMkLst>
            <pc:docMk/>
            <pc:sldMk cId="2544116148" sldId="310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29:14.678" v="550" actId="478"/>
          <ac:cxnSpMkLst>
            <pc:docMk/>
            <pc:sldMk cId="2544116148" sldId="310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29:13.658" v="549" actId="478"/>
          <ac:cxnSpMkLst>
            <pc:docMk/>
            <pc:sldMk cId="2544116148" sldId="310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29:02.768" v="542" actId="478"/>
          <ac:cxnSpMkLst>
            <pc:docMk/>
            <pc:sldMk cId="2544116148" sldId="310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29:05.668" v="544" actId="478"/>
          <ac:cxnSpMkLst>
            <pc:docMk/>
            <pc:sldMk cId="2544116148" sldId="310"/>
            <ac:cxnSpMk id="56" creationId="{EAE4D0A9-BCB5-4646-8A7F-7DDB2BABBF3C}"/>
          </ac:cxnSpMkLst>
        </pc:cxnChg>
      </pc:sldChg>
      <pc:sldChg chg="addSp delSp modTransition modNotesTx">
        <pc:chgData name="Paolo Cremonesi" userId="51c5a61cfce953da" providerId="LiveId" clId="{9F1A8C25-4C65-4B79-B21A-794C66C31CBA}" dt="2019-11-03T20:20:39.344" v="4272"/>
        <pc:sldMkLst>
          <pc:docMk/>
          <pc:sldMk cId="153745556" sldId="313"/>
        </pc:sldMkLst>
        <pc:spChg chg="add del">
          <ac:chgData name="Paolo Cremonesi" userId="51c5a61cfce953da" providerId="LiveId" clId="{9F1A8C25-4C65-4B79-B21A-794C66C31CBA}" dt="2019-10-24T08:28:03.138" v="540" actId="478"/>
          <ac:spMkLst>
            <pc:docMk/>
            <pc:sldMk cId="153745556" sldId="313"/>
            <ac:spMk id="32" creationId="{3129F883-89B1-5C4E-995F-DE06A56D214F}"/>
          </ac:spMkLst>
        </pc:spChg>
      </pc:sldChg>
      <pc:sldChg chg="modSp modTransition modNotesTx">
        <pc:chgData name="Paolo Cremonesi" userId="51c5a61cfce953da" providerId="LiveId" clId="{9F1A8C25-4C65-4B79-B21A-794C66C31CBA}" dt="2019-11-03T21:14:46.955" v="4378" actId="108"/>
        <pc:sldMkLst>
          <pc:docMk/>
          <pc:sldMk cId="2877754533" sldId="314"/>
        </pc:sldMkLst>
        <pc:spChg chg="mod">
          <ac:chgData name="Paolo Cremonesi" userId="51c5a61cfce953da" providerId="LiveId" clId="{9F1A8C25-4C65-4B79-B21A-794C66C31CBA}" dt="2019-11-03T17:36:48.489" v="4095" actId="20577"/>
          <ac:spMkLst>
            <pc:docMk/>
            <pc:sldMk cId="2877754533" sldId="314"/>
            <ac:spMk id="3" creationId="{F8F0A96C-3FEB-A143-82B0-73AEFFBF06F9}"/>
          </ac:spMkLst>
        </pc:sp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72120798" sldId="31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90242330" sldId="32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60696804" sldId="32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4216516" sldId="32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44735007" sldId="32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5214415" sldId="326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246884580" sldId="327"/>
        </pc:sldMkLst>
      </pc:sldChg>
      <pc:sldChg chg="del">
        <pc:chgData name="Paolo Cremonesi" userId="51c5a61cfce953da" providerId="LiveId" clId="{9F1A8C25-4C65-4B79-B21A-794C66C31CBA}" dt="2019-11-03T17:35:33.654" v="4061" actId="2696"/>
        <pc:sldMkLst>
          <pc:docMk/>
          <pc:sldMk cId="3989844701" sldId="327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127641432" sldId="329"/>
        </pc:sldMkLst>
      </pc:sldChg>
      <pc:sldChg chg="del modNotesTx">
        <pc:chgData name="Paolo Cremonesi" userId="51c5a61cfce953da" providerId="LiveId" clId="{9F1A8C25-4C65-4B79-B21A-794C66C31CBA}" dt="2019-11-03T17:35:33.701" v="4062" actId="2696"/>
        <pc:sldMkLst>
          <pc:docMk/>
          <pc:sldMk cId="1971992616" sldId="329"/>
        </pc:sldMkLst>
      </pc:sldChg>
      <pc:sldChg chg="del modNotesTx">
        <pc:chgData name="Paolo Cremonesi" userId="51c5a61cfce953da" providerId="LiveId" clId="{9F1A8C25-4C65-4B79-B21A-794C66C31CBA}" dt="2019-11-03T17:35:33.739" v="4063" actId="2696"/>
        <pc:sldMkLst>
          <pc:docMk/>
          <pc:sldMk cId="440753346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4138069053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915696009" sldId="331"/>
        </pc:sldMkLst>
      </pc:sldChg>
      <pc:sldChg chg="del modNotesTx">
        <pc:chgData name="Paolo Cremonesi" userId="51c5a61cfce953da" providerId="LiveId" clId="{9F1A8C25-4C65-4B79-B21A-794C66C31CBA}" dt="2019-11-03T17:35:33.786" v="4064" actId="2696"/>
        <pc:sldMkLst>
          <pc:docMk/>
          <pc:sldMk cId="2082316784" sldId="331"/>
        </pc:sldMkLst>
      </pc:sldChg>
      <pc:sldChg chg="modSp add modTransition modNotesTx">
        <pc:chgData name="Paolo Cremonesi" userId="51c5a61cfce953da" providerId="LiveId" clId="{9F1A8C25-4C65-4B79-B21A-794C66C31CBA}" dt="2019-11-03T21:18:21.483" v="4419" actId="6549"/>
        <pc:sldMkLst>
          <pc:docMk/>
          <pc:sldMk cId="703428662" sldId="333"/>
        </pc:sldMkLst>
        <pc:graphicFrameChg chg="modGraphic">
          <ac:chgData name="Paolo Cremonesi" userId="51c5a61cfce953da" providerId="LiveId" clId="{9F1A8C25-4C65-4B79-B21A-794C66C31CBA}" dt="2019-11-03T21:07:56.933" v="4362" actId="20577"/>
          <ac:graphicFrameMkLst>
            <pc:docMk/>
            <pc:sldMk cId="703428662" sldId="333"/>
            <ac:graphicFrameMk id="5" creationId="{2A1D54E5-CD6E-5D47-B459-5A01412CFEE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870" v="4066" actId="2696"/>
        <pc:sldMkLst>
          <pc:docMk/>
          <pc:sldMk cId="1228756196" sldId="333"/>
        </pc:sldMkLst>
      </pc:sldChg>
      <pc:sldChg chg="del modNotesTx">
        <pc:chgData name="Paolo Cremonesi" userId="51c5a61cfce953da" providerId="LiveId" clId="{9F1A8C25-4C65-4B79-B21A-794C66C31CBA}" dt="2019-11-03T17:35:33.901" v="4067" actId="2696"/>
        <pc:sldMkLst>
          <pc:docMk/>
          <pc:sldMk cId="263202622" sldId="334"/>
        </pc:sldMkLst>
      </pc:sldChg>
      <pc:sldChg chg="modSp add modTransition">
        <pc:chgData name="Paolo Cremonesi" userId="51c5a61cfce953da" providerId="LiveId" clId="{9F1A8C25-4C65-4B79-B21A-794C66C31CBA}" dt="2019-11-03T21:08:01.595" v="4363" actId="20577"/>
        <pc:sldMkLst>
          <pc:docMk/>
          <pc:sldMk cId="2363663434" sldId="334"/>
        </pc:sldMkLst>
        <pc:graphicFrameChg chg="modGraphic">
          <ac:chgData name="Paolo Cremonesi" userId="51c5a61cfce953da" providerId="LiveId" clId="{9F1A8C25-4C65-4B79-B21A-794C66C31CBA}" dt="2019-11-03T21:08:01.595" v="4363" actId="20577"/>
          <ac:graphicFrameMkLst>
            <pc:docMk/>
            <pc:sldMk cId="2363663434" sldId="334"/>
            <ac:graphicFrameMk id="9" creationId="{AB3C0A5C-73F8-4A83-B1CA-0F04B4F6CB00}"/>
          </ac:graphicFrameMkLst>
        </pc:graphicFrameChg>
      </pc:sldChg>
      <pc:sldChg chg="modSp add modTransition">
        <pc:chgData name="Paolo Cremonesi" userId="51c5a61cfce953da" providerId="LiveId" clId="{9F1A8C25-4C65-4B79-B21A-794C66C31CBA}" dt="2019-11-03T21:08:05.735" v="4364" actId="20577"/>
        <pc:sldMkLst>
          <pc:docMk/>
          <pc:sldMk cId="1864737570" sldId="335"/>
        </pc:sldMkLst>
        <pc:graphicFrameChg chg="modGraphic">
          <ac:chgData name="Paolo Cremonesi" userId="51c5a61cfce953da" providerId="LiveId" clId="{9F1A8C25-4C65-4B79-B21A-794C66C31CBA}" dt="2019-11-03T21:08:05.735" v="4364" actId="20577"/>
          <ac:graphicFrameMkLst>
            <pc:docMk/>
            <pc:sldMk cId="1864737570" sldId="335"/>
            <ac:graphicFrameMk id="13" creationId="{8D13D9FD-7FE8-480E-A1D2-B9A986FB347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39" v="4068" actId="2696"/>
        <pc:sldMkLst>
          <pc:docMk/>
          <pc:sldMk cId="1897958208" sldId="335"/>
        </pc:sldMkLst>
      </pc:sldChg>
      <pc:sldChg chg="modSp add modTransition modNotesTx">
        <pc:chgData name="Paolo Cremonesi" userId="51c5a61cfce953da" providerId="LiveId" clId="{9F1A8C25-4C65-4B79-B21A-794C66C31CBA}" dt="2019-11-03T21:24:45.176" v="4676" actId="6549"/>
        <pc:sldMkLst>
          <pc:docMk/>
          <pc:sldMk cId="2645325208" sldId="336"/>
        </pc:sldMkLst>
        <pc:graphicFrameChg chg="modGraphic">
          <ac:chgData name="Paolo Cremonesi" userId="51c5a61cfce953da" providerId="LiveId" clId="{9F1A8C25-4C65-4B79-B21A-794C66C31CBA}" dt="2019-11-03T21:08:59.238" v="4366" actId="20577"/>
          <ac:graphicFrameMkLst>
            <pc:docMk/>
            <pc:sldMk cId="2645325208" sldId="336"/>
            <ac:graphicFrameMk id="18" creationId="{604CE13A-4435-43C2-9F36-0E00424D5D3B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86" v="4069" actId="2696"/>
        <pc:sldMkLst>
          <pc:docMk/>
          <pc:sldMk cId="4231568157" sldId="33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672695031" sldId="339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707138500" sldId="344"/>
        </pc:sldMkLst>
      </pc:sldChg>
      <pc:sldChg chg="del">
        <pc:chgData name="Paolo Cremonesi" userId="51c5a61cfce953da" providerId="LiveId" clId="{9F1A8C25-4C65-4B79-B21A-794C66C31CBA}" dt="2019-11-03T19:55:53.003" v="4200" actId="2696"/>
        <pc:sldMkLst>
          <pc:docMk/>
          <pc:sldMk cId="4261736154" sldId="344"/>
        </pc:sldMkLst>
      </pc:sldChg>
      <pc:sldChg chg="del">
        <pc:chgData name="Paolo Cremonesi" userId="51c5a61cfce953da" providerId="LiveId" clId="{9F1A8C25-4C65-4B79-B21A-794C66C31CBA}" dt="2019-11-03T19:55:52.965" v="4199" actId="2696"/>
        <pc:sldMkLst>
          <pc:docMk/>
          <pc:sldMk cId="1783265337" sldId="345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3040532236" sldId="34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84925272" sldId="34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5815352" sldId="34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672165754" sldId="35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550394961" sldId="35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74126901" sldId="35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960293440" sldId="35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30953094" sldId="35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0501455" sldId="35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07271411" sldId="35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4670917" sldId="35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36197114" sldId="35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67208734" sldId="35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75826083" sldId="36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431872010" sldId="36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91815732" sldId="36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98234179" sldId="36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7589796" sldId="36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27471249" sldId="36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250630461" sldId="36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8133292" sldId="36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50355363" sldId="368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835154851" sldId="369"/>
        </pc:sldMkLst>
      </pc:sldChg>
      <pc:sldChg chg="del modNotesTx">
        <pc:chgData name="Paolo Cremonesi" userId="51c5a61cfce953da" providerId="LiveId" clId="{9F1A8C25-4C65-4B79-B21A-794C66C31CBA}" dt="2019-11-03T17:35:33.839" v="4065" actId="2696"/>
        <pc:sldMkLst>
          <pc:docMk/>
          <pc:sldMk cId="3933135725" sldId="369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763329958" sldId="373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11802641" sldId="374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363940901" sldId="375"/>
        </pc:sldMkLst>
      </pc:sldChg>
      <pc:sldChg chg="addSp 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179963845" sldId="376"/>
        </pc:sldMkLst>
        <pc:spChg chg="add del mod">
          <ac:chgData name="Paolo Cremonesi" userId="51c5a61cfce953da" providerId="LiveId" clId="{9F1A8C25-4C65-4B79-B21A-794C66C31CBA}" dt="2019-11-03T11:00:45.210" v="3080" actId="108"/>
          <ac:spMkLst>
            <pc:docMk/>
            <pc:sldMk cId="179963845" sldId="376"/>
            <ac:spMk id="12" creationId="{3AF3ABA5-0DB8-49C6-B354-1CF74E86FBFC}"/>
          </ac:spMkLst>
        </pc:spChg>
        <pc:spChg chg="add del">
          <ac:chgData name="Paolo Cremonesi" userId="51c5a61cfce953da" providerId="LiveId" clId="{9F1A8C25-4C65-4B79-B21A-794C66C31CBA}" dt="2019-10-24T07:54:34.338" v="28"/>
          <ac:spMkLst>
            <pc:docMk/>
            <pc:sldMk cId="179963845" sldId="376"/>
            <ac:spMk id="18" creationId="{C293C623-822A-42F7-A874-2BCEC5308F6A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0" creationId="{843A0011-8ED3-4FA8-A743-B552A6522D60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3" creationId="{0DC3B4CB-2EA6-4E8A-AD95-8ED996626BC1}"/>
          </ac:spMkLst>
        </pc:sp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4184823252" sldId="377"/>
        </pc:sldMkLst>
      </pc:sldChg>
      <pc:sldChg chg="addSp delSp modSp add modNotesTx">
        <pc:chgData name="Paolo Cremonesi" userId="51c5a61cfce953da" providerId="LiveId" clId="{9F1A8C25-4C65-4B79-B21A-794C66C31CBA}" dt="2019-11-03T21:13:17.207" v="4372" actId="948"/>
        <pc:sldMkLst>
          <pc:docMk/>
          <pc:sldMk cId="804032027" sldId="378"/>
        </pc:sldMkLst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3" creationId="{0354ABE4-4B62-4D5E-99E4-3F670A61094A}"/>
          </ac:spMkLst>
        </pc:spChg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4" creationId="{B20FFEFB-2FE5-4A43-B548-53E13D947F26}"/>
          </ac:spMkLst>
        </pc:spChg>
      </pc:sldChg>
      <pc:sldChg chg="addSp delSp modSp add del modTransition modNotesTx">
        <pc:chgData name="Paolo Cremonesi" userId="51c5a61cfce953da" providerId="LiveId" clId="{9F1A8C25-4C65-4B79-B21A-794C66C31CBA}" dt="2019-11-03T21:07:08.521" v="4358" actId="2696"/>
        <pc:sldMkLst>
          <pc:docMk/>
          <pc:sldMk cId="4248753735" sldId="378"/>
        </pc:sldMkLst>
        <pc:spChg chg="del">
          <ac:chgData name="Paolo Cremonesi" userId="51c5a61cfce953da" providerId="LiveId" clId="{9F1A8C25-4C65-4B79-B21A-794C66C31CBA}" dt="2019-11-03T15:27:54.707" v="3662" actId="478"/>
          <ac:spMkLst>
            <pc:docMk/>
            <pc:sldMk cId="4248753735" sldId="378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7:52.400" v="3661" actId="478"/>
          <ac:spMkLst>
            <pc:docMk/>
            <pc:sldMk cId="4248753735" sldId="378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6:37.775" v="3785" actId="20577"/>
          <ac:spMkLst>
            <pc:docMk/>
            <pc:sldMk cId="4248753735" sldId="378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7:49.486" v="3660" actId="478"/>
          <ac:spMkLst>
            <pc:docMk/>
            <pc:sldMk cId="4248753735" sldId="378"/>
            <ac:spMk id="11" creationId="{42EA9D36-2D79-45ED-B625-AE702A7A5830}"/>
          </ac:spMkLst>
        </pc:spChg>
        <pc:spChg chg="add del mod">
          <ac:chgData name="Paolo Cremonesi" userId="51c5a61cfce953da" providerId="LiveId" clId="{9F1A8C25-4C65-4B79-B21A-794C66C31CBA}" dt="2019-11-03T15:46:33.233" v="3783" actId="478"/>
          <ac:spMkLst>
            <pc:docMk/>
            <pc:sldMk cId="4248753735" sldId="378"/>
            <ac:spMk id="12" creationId="{6F6A4B93-19B2-413F-8996-8F2AAD2FB3D5}"/>
          </ac:spMkLst>
        </pc:spChg>
        <pc:spChg chg="add del">
          <ac:chgData name="Paolo Cremonesi" userId="51c5a61cfce953da" providerId="LiveId" clId="{9F1A8C25-4C65-4B79-B21A-794C66C31CBA}" dt="2019-11-03T15:32:02.745" v="3688" actId="478"/>
          <ac:spMkLst>
            <pc:docMk/>
            <pc:sldMk cId="4248753735" sldId="378"/>
            <ac:spMk id="14" creationId="{51169EA0-F71C-4272-9575-A486EFC8723E}"/>
          </ac:spMkLst>
        </pc:spChg>
        <pc:spChg chg="add del">
          <ac:chgData name="Paolo Cremonesi" userId="51c5a61cfce953da" providerId="LiveId" clId="{9F1A8C25-4C65-4B79-B21A-794C66C31CBA}" dt="2019-11-03T15:31:59.165" v="3686" actId="478"/>
          <ac:spMkLst>
            <pc:docMk/>
            <pc:sldMk cId="4248753735" sldId="378"/>
            <ac:spMk id="15" creationId="{77265F52-FA0E-4E40-BCA0-A5F386DD7A68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6" creationId="{4BBFEF4A-269F-4344-A870-93137C1A37CB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7" creationId="{FCCD27AA-5B8C-48C9-8EC6-89CE47495786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8" creationId="{D00BBE8B-2076-4743-9847-613AAF575E8D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9" creationId="{1DA635F5-734F-4B3D-B84C-7652D470C3B2}"/>
          </ac:spMkLst>
        </pc:spChg>
      </pc:sldChg>
      <pc:sldChg chg="addSp delSp modSp add del modTransition">
        <pc:chgData name="Paolo Cremonesi" userId="51c5a61cfce953da" providerId="LiveId" clId="{9F1A8C25-4C65-4B79-B21A-794C66C31CBA}" dt="2019-11-03T21:07:08.683" v="4359" actId="2696"/>
        <pc:sldMkLst>
          <pc:docMk/>
          <pc:sldMk cId="3296799536" sldId="379"/>
        </pc:sldMkLst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11" creationId="{42EA9D36-2D79-45ED-B625-AE702A7A5830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2" creationId="{6F6A4B93-19B2-413F-8996-8F2AAD2FB3D5}"/>
          </ac:spMkLst>
        </pc:spChg>
        <pc:spChg chg="mod">
          <ac:chgData name="Paolo Cremonesi" userId="51c5a61cfce953da" providerId="LiveId" clId="{9F1A8C25-4C65-4B79-B21A-794C66C31CBA}" dt="2019-11-03T15:41:11.891" v="3698"/>
          <ac:spMkLst>
            <pc:docMk/>
            <pc:sldMk cId="3296799536" sldId="379"/>
            <ac:spMk id="13" creationId="{B7757D98-2E7D-4004-B66B-10E57C56295A}"/>
          </ac:spMkLst>
        </pc:spChg>
        <pc:spChg chg="mod">
          <ac:chgData name="Paolo Cremonesi" userId="51c5a61cfce953da" providerId="LiveId" clId="{9F1A8C25-4C65-4B79-B21A-794C66C31CBA}" dt="2019-11-03T15:28:31.307" v="3668" actId="14100"/>
          <ac:spMkLst>
            <pc:docMk/>
            <pc:sldMk cId="3296799536" sldId="379"/>
            <ac:spMk id="14" creationId="{E313B42F-6B6C-47A1-8ED0-615C7FE4063C}"/>
          </ac:spMkLst>
        </pc:spChg>
        <pc:spChg chg="add del">
          <ac:chgData name="Paolo Cremonesi" userId="51c5a61cfce953da" providerId="LiveId" clId="{9F1A8C25-4C65-4B79-B21A-794C66C31CBA}" dt="2019-11-03T15:32:06.484" v="3689" actId="478"/>
          <ac:spMkLst>
            <pc:docMk/>
            <pc:sldMk cId="3296799536" sldId="379"/>
            <ac:spMk id="15" creationId="{EE41A4DA-FD47-444D-876A-9E4772AB9AD3}"/>
          </ac:spMkLst>
        </pc:spChg>
        <pc:spChg chg="add del">
          <ac:chgData name="Paolo Cremonesi" userId="51c5a61cfce953da" providerId="LiveId" clId="{9F1A8C25-4C65-4B79-B21A-794C66C31CBA}" dt="2019-11-03T15:32:09.235" v="3690" actId="478"/>
          <ac:spMkLst>
            <pc:docMk/>
            <pc:sldMk cId="3296799536" sldId="379"/>
            <ac:spMk id="16" creationId="{1F11AF4B-2544-46E1-A9BD-769440C50596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7" creationId="{339785EB-BBD8-458B-AEA2-D34137A7595A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8" creationId="{C46739E5-BBB7-4B18-8D2F-37BAE96FE387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19" creationId="{A0F9F587-753D-4A81-83A5-D03044A37914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20" creationId="{EEC13CFE-C8D0-49FE-AE7D-B48A6DAAFDEF}"/>
          </ac:spMkLst>
        </pc:spChg>
      </pc:sldChg>
      <pc:sldChg chg="add modNotesTx">
        <pc:chgData name="Paolo Cremonesi" userId="51c5a61cfce953da" providerId="LiveId" clId="{9F1A8C25-4C65-4B79-B21A-794C66C31CBA}" dt="2019-11-03T21:13:53.868" v="4376" actId="108"/>
        <pc:sldMkLst>
          <pc:docMk/>
          <pc:sldMk cId="3298935913" sldId="3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02054676" sldId="3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88517739" sldId="38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306464314" sldId="38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1751379" sldId="386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29223757" sldId="387"/>
        </pc:sldMkLst>
        <pc:picChg chg="add del mod">
          <ac:chgData name="Paolo Cremonesi" userId="51c5a61cfce953da" providerId="LiveId" clId="{9F1A8C25-4C65-4B79-B21A-794C66C31CBA}" dt="2019-11-02T18:11:46.156" v="2684" actId="478"/>
          <ac:picMkLst>
            <pc:docMk/>
            <pc:sldMk cId="1029223757" sldId="387"/>
            <ac:picMk id="4" creationId="{6A771CD9-1C7C-466F-B211-C2B0B5E5247B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29223757" sldId="387"/>
            <ac:picMk id="5" creationId="{1378AE76-3EC1-45B5-824B-B8FDBF37646D}"/>
          </ac:picMkLst>
        </pc:pic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71639320" sldId="38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18587099" sldId="38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15930206" sldId="39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127929399" sldId="39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70527144" sldId="395"/>
        </pc:sldMkLst>
      </pc:sldChg>
      <pc:sldChg chg="delSp modSp add modTransition modNotesTx">
        <pc:chgData name="Paolo Cremonesi" userId="51c5a61cfce953da" providerId="LiveId" clId="{9F1A8C25-4C65-4B79-B21A-794C66C31CBA}" dt="2019-11-03T20:20:39.344" v="4272"/>
        <pc:sldMkLst>
          <pc:docMk/>
          <pc:sldMk cId="2766636574" sldId="396"/>
        </pc:sldMkLst>
        <pc:spChg chg="mod">
          <ac:chgData name="Paolo Cremonesi" userId="51c5a61cfce953da" providerId="LiveId" clId="{9F1A8C25-4C65-4B79-B21A-794C66C31CBA}" dt="2019-10-24T08:51:04.468" v="1471" actId="108"/>
          <ac:spMkLst>
            <pc:docMk/>
            <pc:sldMk cId="2766636574" sldId="396"/>
            <ac:spMk id="30" creationId="{43D555DA-ABC9-FE4B-9F10-A4D52128157E}"/>
          </ac:spMkLst>
        </pc:spChg>
        <pc:spChg chg="del">
          <ac:chgData name="Paolo Cremonesi" userId="51c5a61cfce953da" providerId="LiveId" clId="{9F1A8C25-4C65-4B79-B21A-794C66C31CBA}" dt="2019-10-24T08:50:52.908" v="1469" actId="478"/>
          <ac:spMkLst>
            <pc:docMk/>
            <pc:sldMk cId="2766636574" sldId="396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50:54.148" v="1470" actId="478"/>
          <ac:spMkLst>
            <pc:docMk/>
            <pc:sldMk cId="2766636574" sldId="396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50:44.377" v="1464" actId="478"/>
          <ac:cxnSpMkLst>
            <pc:docMk/>
            <pc:sldMk cId="2766636574" sldId="396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50:43.263" v="1463" actId="478"/>
          <ac:cxnSpMkLst>
            <pc:docMk/>
            <pc:sldMk cId="2766636574" sldId="396"/>
            <ac:cxnSpMk id="12" creationId="{DC0975AF-66F7-F949-B02C-BDDC3E77BF82}"/>
          </ac:cxnSpMkLst>
        </pc:cxnChg>
        <pc:cxnChg chg="del mod">
          <ac:chgData name="Paolo Cremonesi" userId="51c5a61cfce953da" providerId="LiveId" clId="{9F1A8C25-4C65-4B79-B21A-794C66C31CBA}" dt="2019-10-24T08:50:47.013" v="1466" actId="478"/>
          <ac:cxnSpMkLst>
            <pc:docMk/>
            <pc:sldMk cId="2766636574" sldId="396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50:40.382" v="1460" actId="478"/>
          <ac:cxnSpMkLst>
            <pc:docMk/>
            <pc:sldMk cId="2766636574" sldId="396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50:51.488" v="1468" actId="478"/>
          <ac:cxnSpMkLst>
            <pc:docMk/>
            <pc:sldMk cId="2766636574" sldId="396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0:50.118" v="1467" actId="478"/>
          <ac:cxnSpMkLst>
            <pc:docMk/>
            <pc:sldMk cId="2766636574" sldId="396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50:41.338" v="1461" actId="478"/>
          <ac:cxnSpMkLst>
            <pc:docMk/>
            <pc:sldMk cId="2766636574" sldId="396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50:42.278" v="1462" actId="478"/>
          <ac:cxnSpMkLst>
            <pc:docMk/>
            <pc:sldMk cId="2766636574" sldId="396"/>
            <ac:cxnSpMk id="56" creationId="{EAE4D0A9-BCB5-4646-8A7F-7DDB2BABBF3C}"/>
          </ac:cxnSpMkLst>
        </pc:cxnChg>
      </pc:sldChg>
      <pc:sldChg chg="delSp add modTransition modNotesTx">
        <pc:chgData name="Paolo Cremonesi" userId="51c5a61cfce953da" providerId="LiveId" clId="{9F1A8C25-4C65-4B79-B21A-794C66C31CBA}" dt="2019-11-03T20:20:39.344" v="4272"/>
        <pc:sldMkLst>
          <pc:docMk/>
          <pc:sldMk cId="3739814991" sldId="397"/>
        </pc:sldMkLst>
        <pc:cxnChg chg="del">
          <ac:chgData name="Paolo Cremonesi" userId="51c5a61cfce953da" providerId="LiveId" clId="{9F1A8C25-4C65-4B79-B21A-794C66C31CBA}" dt="2019-10-24T08:52:09.548" v="1515" actId="478"/>
          <ac:cxnSpMkLst>
            <pc:docMk/>
            <pc:sldMk cId="3739814991" sldId="397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2:10.588" v="1516" actId="478"/>
          <ac:cxnSpMkLst>
            <pc:docMk/>
            <pc:sldMk cId="3739814991" sldId="397"/>
            <ac:cxnSpMk id="52" creationId="{31CCD0C8-EFC1-7D4A-8904-441A74359076}"/>
          </ac:cxnSpMkLst>
        </pc:cxnChg>
      </pc:sldChg>
      <pc:sldChg chg="addSp delSp add del">
        <pc:chgData name="Paolo Cremonesi" userId="51c5a61cfce953da" providerId="LiveId" clId="{9F1A8C25-4C65-4B79-B21A-794C66C31CBA}" dt="2019-11-03T10:52:26.504" v="2998"/>
        <pc:sldMkLst>
          <pc:docMk/>
          <pc:sldMk cId="1041182666" sldId="398"/>
        </pc:sldMkLst>
        <pc:spChg chg="add del">
          <ac:chgData name="Paolo Cremonesi" userId="51c5a61cfce953da" providerId="LiveId" clId="{9F1A8C25-4C65-4B79-B21A-794C66C31CBA}" dt="2019-11-03T10:52:21.082" v="2995" actId="478"/>
          <ac:spMkLst>
            <pc:docMk/>
            <pc:sldMk cId="1041182666" sldId="398"/>
            <ac:spMk id="12" creationId="{34E16511-27A5-EC4B-AE27-5955D0520B1B}"/>
          </ac:spMkLst>
        </pc:spChg>
        <pc:picChg chg="add del">
          <ac:chgData name="Paolo Cremonesi" userId="51c5a61cfce953da" providerId="LiveId" clId="{9F1A8C25-4C65-4B79-B21A-794C66C31CBA}" dt="2019-11-03T10:52:21.082" v="2995" actId="478"/>
          <ac:picMkLst>
            <pc:docMk/>
            <pc:sldMk cId="1041182666" sldId="398"/>
            <ac:picMk id="17" creationId="{E6C35CFD-4ED1-4185-8B4E-24834E150F2A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3836816045" sldId="398"/>
        </pc:sldMkLst>
      </pc:sldChg>
      <pc:sldChg chg="add modTransition modNotesTx">
        <pc:chgData name="Paolo Cremonesi" userId="51c5a61cfce953da" providerId="LiveId" clId="{9F1A8C25-4C65-4B79-B21A-794C66C31CBA}" dt="2019-11-03T21:14:38.130" v="4377" actId="108"/>
        <pc:sldMkLst>
          <pc:docMk/>
          <pc:sldMk cId="1248598031" sldId="399"/>
        </pc:sldMkLst>
      </pc:sldChg>
      <pc:sldChg chg="modSp add ord modTransition modNotesTx">
        <pc:chgData name="Paolo Cremonesi" userId="51c5a61cfce953da" providerId="LiveId" clId="{9F1A8C25-4C65-4B79-B21A-794C66C31CBA}" dt="2019-11-03T21:07:24.493" v="4361"/>
        <pc:sldMkLst>
          <pc:docMk/>
          <pc:sldMk cId="1866788400" sldId="400"/>
        </pc:sldMkLst>
        <pc:spChg chg="mod">
          <ac:chgData name="Paolo Cremonesi" userId="51c5a61cfce953da" providerId="LiveId" clId="{9F1A8C25-4C65-4B79-B21A-794C66C31CBA}" dt="2019-11-03T20:20:04.349" v="4266" actId="207"/>
          <ac:spMkLst>
            <pc:docMk/>
            <pc:sldMk cId="1866788400" sldId="400"/>
            <ac:spMk id="12" creationId="{34E16511-27A5-EC4B-AE27-5955D0520B1B}"/>
          </ac:spMkLst>
        </pc:spChg>
      </pc:sldChg>
      <pc:sldChg chg="delSp modSp add">
        <pc:chgData name="Paolo Cremonesi" userId="51c5a61cfce953da" providerId="LiveId" clId="{9F1A8C25-4C65-4B79-B21A-794C66C31CBA}" dt="2019-11-03T21:09:07.635" v="4367" actId="20577"/>
        <pc:sldMkLst>
          <pc:docMk/>
          <pc:sldMk cId="2308428467" sldId="401"/>
        </pc:sldMkLst>
        <pc:spChg chg="del">
          <ac:chgData name="Paolo Cremonesi" userId="51c5a61cfce953da" providerId="LiveId" clId="{9F1A8C25-4C65-4B79-B21A-794C66C31CBA}" dt="2019-11-03T20:21:33.445" v="4276" actId="478"/>
          <ac:spMkLst>
            <pc:docMk/>
            <pc:sldMk cId="2308428467" sldId="401"/>
            <ac:spMk id="12" creationId="{34E16511-27A5-EC4B-AE27-5955D0520B1B}"/>
          </ac:spMkLst>
        </pc:spChg>
        <pc:graphicFrameChg chg="modGraphic">
          <ac:chgData name="Paolo Cremonesi" userId="51c5a61cfce953da" providerId="LiveId" clId="{9F1A8C25-4C65-4B79-B21A-794C66C31CBA}" dt="2019-11-03T21:09:07.635" v="4367" actId="20577"/>
          <ac:graphicFrameMkLst>
            <pc:docMk/>
            <pc:sldMk cId="2308428467" sldId="401"/>
            <ac:graphicFrameMk id="18" creationId="{604CE13A-4435-43C2-9F36-0E00424D5D3B}"/>
          </ac:graphicFrameMkLst>
        </pc:graphicFrameChg>
        <pc:picChg chg="del">
          <ac:chgData name="Paolo Cremonesi" userId="51c5a61cfce953da" providerId="LiveId" clId="{9F1A8C25-4C65-4B79-B21A-794C66C31CBA}" dt="2019-11-03T20:21:32.095" v="4275" actId="478"/>
          <ac:picMkLst>
            <pc:docMk/>
            <pc:sldMk cId="2308428467" sldId="401"/>
            <ac:picMk id="17" creationId="{E6C35CFD-4ED1-4185-8B4E-24834E150F2A}"/>
          </ac:picMkLst>
        </pc:picChg>
      </pc:sldChg>
      <pc:sldChg chg="addSp delSp modSp add">
        <pc:chgData name="Paolo Cremonesi" userId="51c5a61cfce953da" providerId="LiveId" clId="{9F1A8C25-4C65-4B79-B21A-794C66C31CBA}" dt="2019-11-03T21:28:40.930" v="4690" actId="2711"/>
        <pc:sldMkLst>
          <pc:docMk/>
          <pc:sldMk cId="4024108803" sldId="402"/>
        </pc:sldMkLst>
        <pc:spChg chg="add del">
          <ac:chgData name="Paolo Cremonesi" userId="51c5a61cfce953da" providerId="LiveId" clId="{9F1A8C25-4C65-4B79-B21A-794C66C31CBA}" dt="2019-11-03T21:27:16.502" v="4679" actId="478"/>
          <ac:spMkLst>
            <pc:docMk/>
            <pc:sldMk cId="4024108803" sldId="402"/>
            <ac:spMk id="10" creationId="{15DF6C68-A607-4882-98B7-684A9B623909}"/>
          </ac:spMkLst>
        </pc:spChg>
        <pc:graphicFrameChg chg="mod modGraphic">
          <ac:chgData name="Paolo Cremonesi" userId="51c5a61cfce953da" providerId="LiveId" clId="{9F1A8C25-4C65-4B79-B21A-794C66C31CBA}" dt="2019-11-03T21:28:40.930" v="4690" actId="2711"/>
          <ac:graphicFrameMkLst>
            <pc:docMk/>
            <pc:sldMk cId="4024108803" sldId="402"/>
            <ac:graphicFrameMk id="18" creationId="{604CE13A-4435-43C2-9F36-0E00424D5D3B}"/>
          </ac:graphicFrameMkLst>
        </pc:graphicFrameChg>
      </pc:sldChg>
      <pc:sldMasterChg chg="modTransition modSldLayout">
        <pc:chgData name="Paolo Cremonesi" userId="51c5a61cfce953da" providerId="LiveId" clId="{9F1A8C25-4C65-4B79-B21A-794C66C31CBA}" dt="2019-11-03T20:20:39.344" v="4272"/>
        <pc:sldMasterMkLst>
          <pc:docMk/>
          <pc:sldMasterMk cId="0" sldId="2147483673"/>
        </pc:sldMasterMkLst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51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62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3888977246" sldId="2147483675"/>
          </pc:sldLayoutMkLst>
        </pc:sldLayoutChg>
      </pc:sldMasterChg>
    </pc:docChg>
  </pc:docChgLst>
  <pc:docChgLst>
    <pc:chgData name="Paolo Cremonesi" userId="51c5a61cfce953da" providerId="LiveId" clId="{039852F8-6F3E-4C3B-A645-8CB8DE86D76B}"/>
    <pc:docChg chg="delSld">
      <pc:chgData name="Paolo Cremonesi" userId="51c5a61cfce953da" providerId="LiveId" clId="{039852F8-6F3E-4C3B-A645-8CB8DE86D76B}" dt="2019-11-11T13:31:40.172" v="76" actId="2696"/>
      <pc:docMkLst>
        <pc:docMk/>
      </pc:docMkLst>
      <pc:sldChg chg="del">
        <pc:chgData name="Paolo Cremonesi" userId="51c5a61cfce953da" providerId="LiveId" clId="{039852F8-6F3E-4C3B-A645-8CB8DE86D76B}" dt="2019-11-11T13:31:37.114" v="14" actId="2696"/>
        <pc:sldMkLst>
          <pc:docMk/>
          <pc:sldMk cId="162254330" sldId="262"/>
        </pc:sldMkLst>
      </pc:sldChg>
      <pc:sldChg chg="del">
        <pc:chgData name="Paolo Cremonesi" userId="51c5a61cfce953da" providerId="LiveId" clId="{039852F8-6F3E-4C3B-A645-8CB8DE86D76B}" dt="2019-11-11T13:31:37.712" v="27" actId="2696"/>
        <pc:sldMkLst>
          <pc:docMk/>
          <pc:sldMk cId="419298810" sldId="270"/>
        </pc:sldMkLst>
      </pc:sldChg>
      <pc:sldChg chg="del">
        <pc:chgData name="Paolo Cremonesi" userId="51c5a61cfce953da" providerId="LiveId" clId="{039852F8-6F3E-4C3B-A645-8CB8DE86D76B}" dt="2019-11-11T13:31:38.261" v="42" actId="2696"/>
        <pc:sldMkLst>
          <pc:docMk/>
          <pc:sldMk cId="3476960411" sldId="272"/>
        </pc:sldMkLst>
      </pc:sldChg>
      <pc:sldChg chg="del">
        <pc:chgData name="Paolo Cremonesi" userId="51c5a61cfce953da" providerId="LiveId" clId="{039852F8-6F3E-4C3B-A645-8CB8DE86D76B}" dt="2019-11-11T13:31:39.328" v="62" actId="2696"/>
        <pc:sldMkLst>
          <pc:docMk/>
          <pc:sldMk cId="0" sldId="277"/>
        </pc:sldMkLst>
      </pc:sldChg>
      <pc:sldChg chg="del">
        <pc:chgData name="Paolo Cremonesi" userId="51c5a61cfce953da" providerId="LiveId" clId="{039852F8-6F3E-4C3B-A645-8CB8DE86D76B}" dt="2019-11-11T13:31:39.390" v="63" actId="2696"/>
        <pc:sldMkLst>
          <pc:docMk/>
          <pc:sldMk cId="0" sldId="278"/>
        </pc:sldMkLst>
      </pc:sldChg>
      <pc:sldChg chg="del">
        <pc:chgData name="Paolo Cremonesi" userId="51c5a61cfce953da" providerId="LiveId" clId="{039852F8-6F3E-4C3B-A645-8CB8DE86D76B}" dt="2019-11-11T13:31:39.515" v="65" actId="2696"/>
        <pc:sldMkLst>
          <pc:docMk/>
          <pc:sldMk cId="0" sldId="279"/>
        </pc:sldMkLst>
      </pc:sldChg>
      <pc:sldChg chg="del">
        <pc:chgData name="Paolo Cremonesi" userId="51c5a61cfce953da" providerId="LiveId" clId="{039852F8-6F3E-4C3B-A645-8CB8DE86D76B}" dt="2019-11-11T13:31:39.562" v="66" actId="2696"/>
        <pc:sldMkLst>
          <pc:docMk/>
          <pc:sldMk cId="0" sldId="280"/>
        </pc:sldMkLst>
      </pc:sldChg>
      <pc:sldChg chg="del">
        <pc:chgData name="Paolo Cremonesi" userId="51c5a61cfce953da" providerId="LiveId" clId="{039852F8-6F3E-4C3B-A645-8CB8DE86D76B}" dt="2019-11-11T13:31:39.687" v="68" actId="2696"/>
        <pc:sldMkLst>
          <pc:docMk/>
          <pc:sldMk cId="0" sldId="281"/>
        </pc:sldMkLst>
      </pc:sldChg>
      <pc:sldChg chg="del">
        <pc:chgData name="Paolo Cremonesi" userId="51c5a61cfce953da" providerId="LiveId" clId="{039852F8-6F3E-4C3B-A645-8CB8DE86D76B}" dt="2019-11-11T13:31:40.172" v="75" actId="2696"/>
        <pc:sldMkLst>
          <pc:docMk/>
          <pc:sldMk cId="0" sldId="283"/>
        </pc:sldMkLst>
      </pc:sldChg>
      <pc:sldChg chg="del">
        <pc:chgData name="Paolo Cremonesi" userId="51c5a61cfce953da" providerId="LiveId" clId="{039852F8-6F3E-4C3B-A645-8CB8DE86D76B}" dt="2019-11-11T13:31:36.759" v="0" actId="2696"/>
        <pc:sldMkLst>
          <pc:docMk/>
          <pc:sldMk cId="2193272938" sldId="305"/>
        </pc:sldMkLst>
      </pc:sldChg>
      <pc:sldChg chg="del">
        <pc:chgData name="Paolo Cremonesi" userId="51c5a61cfce953da" providerId="LiveId" clId="{039852F8-6F3E-4C3B-A645-8CB8DE86D76B}" dt="2019-11-11T13:31:36.915" v="7" actId="2696"/>
        <pc:sldMkLst>
          <pc:docMk/>
          <pc:sldMk cId="2955872019" sldId="308"/>
        </pc:sldMkLst>
      </pc:sldChg>
      <pc:sldChg chg="del">
        <pc:chgData name="Paolo Cremonesi" userId="51c5a61cfce953da" providerId="LiveId" clId="{039852F8-6F3E-4C3B-A645-8CB8DE86D76B}" dt="2019-11-11T13:31:36.995" v="10" actId="2696"/>
        <pc:sldMkLst>
          <pc:docMk/>
          <pc:sldMk cId="2544116148" sldId="310"/>
        </pc:sldMkLst>
      </pc:sldChg>
      <pc:sldChg chg="del">
        <pc:chgData name="Paolo Cremonesi" userId="51c5a61cfce953da" providerId="LiveId" clId="{039852F8-6F3E-4C3B-A645-8CB8DE86D76B}" dt="2019-11-11T13:31:36.964" v="9" actId="2696"/>
        <pc:sldMkLst>
          <pc:docMk/>
          <pc:sldMk cId="153745556" sldId="313"/>
        </pc:sldMkLst>
      </pc:sldChg>
      <pc:sldChg chg="del">
        <pc:chgData name="Paolo Cremonesi" userId="51c5a61cfce953da" providerId="LiveId" clId="{039852F8-6F3E-4C3B-A645-8CB8DE86D76B}" dt="2019-11-11T13:31:37.082" v="13" actId="2696"/>
        <pc:sldMkLst>
          <pc:docMk/>
          <pc:sldMk cId="2877754533" sldId="314"/>
        </pc:sldMkLst>
      </pc:sldChg>
      <pc:sldChg chg="del">
        <pc:chgData name="Paolo Cremonesi" userId="51c5a61cfce953da" providerId="LiveId" clId="{039852F8-6F3E-4C3B-A645-8CB8DE86D76B}" dt="2019-11-11T13:31:38.058" v="33" actId="2696"/>
        <pc:sldMkLst>
          <pc:docMk/>
          <pc:sldMk cId="2772120798" sldId="317"/>
        </pc:sldMkLst>
      </pc:sldChg>
      <pc:sldChg chg="del">
        <pc:chgData name="Paolo Cremonesi" userId="51c5a61cfce953da" providerId="LiveId" clId="{039852F8-6F3E-4C3B-A645-8CB8DE86D76B}" dt="2019-11-11T13:31:38.292" v="44" actId="2696"/>
        <pc:sldMkLst>
          <pc:docMk/>
          <pc:sldMk cId="2290242330" sldId="320"/>
        </pc:sldMkLst>
      </pc:sldChg>
      <pc:sldChg chg="del">
        <pc:chgData name="Paolo Cremonesi" userId="51c5a61cfce953da" providerId="LiveId" clId="{039852F8-6F3E-4C3B-A645-8CB8DE86D76B}" dt="2019-11-11T13:31:38.651" v="53" actId="2696"/>
        <pc:sldMkLst>
          <pc:docMk/>
          <pc:sldMk cId="1560696804" sldId="323"/>
        </pc:sldMkLst>
      </pc:sldChg>
      <pc:sldChg chg="del">
        <pc:chgData name="Paolo Cremonesi" userId="51c5a61cfce953da" providerId="LiveId" clId="{039852F8-6F3E-4C3B-A645-8CB8DE86D76B}" dt="2019-11-11T13:31:38.808" v="55" actId="2696"/>
        <pc:sldMkLst>
          <pc:docMk/>
          <pc:sldMk cId="274216516" sldId="324"/>
        </pc:sldMkLst>
      </pc:sldChg>
      <pc:sldChg chg="del">
        <pc:chgData name="Paolo Cremonesi" userId="51c5a61cfce953da" providerId="LiveId" clId="{039852F8-6F3E-4C3B-A645-8CB8DE86D76B}" dt="2019-11-11T13:31:39.140" v="59" actId="2696"/>
        <pc:sldMkLst>
          <pc:docMk/>
          <pc:sldMk cId="3244735007" sldId="325"/>
        </pc:sldMkLst>
      </pc:sldChg>
      <pc:sldChg chg="del">
        <pc:chgData name="Paolo Cremonesi" userId="51c5a61cfce953da" providerId="LiveId" clId="{039852F8-6F3E-4C3B-A645-8CB8DE86D76B}" dt="2019-11-11T13:31:39.203" v="60" actId="2696"/>
        <pc:sldMkLst>
          <pc:docMk/>
          <pc:sldMk cId="2055214415" sldId="326"/>
        </pc:sldMkLst>
      </pc:sldChg>
      <pc:sldChg chg="del">
        <pc:chgData name="Paolo Cremonesi" userId="51c5a61cfce953da" providerId="LiveId" clId="{039852F8-6F3E-4C3B-A645-8CB8DE86D76B}" dt="2019-11-11T13:31:37.145" v="15" actId="2696"/>
        <pc:sldMkLst>
          <pc:docMk/>
          <pc:sldMk cId="2246884580" sldId="327"/>
        </pc:sldMkLst>
      </pc:sldChg>
      <pc:sldChg chg="del">
        <pc:chgData name="Paolo Cremonesi" userId="51c5a61cfce953da" providerId="LiveId" clId="{039852F8-6F3E-4C3B-A645-8CB8DE86D76B}" dt="2019-11-11T13:31:37.192" v="16" actId="2696"/>
        <pc:sldMkLst>
          <pc:docMk/>
          <pc:sldMk cId="127641432" sldId="329"/>
        </pc:sldMkLst>
      </pc:sldChg>
      <pc:sldChg chg="del">
        <pc:chgData name="Paolo Cremonesi" userId="51c5a61cfce953da" providerId="LiveId" clId="{039852F8-6F3E-4C3B-A645-8CB8DE86D76B}" dt="2019-11-11T13:31:37.223" v="17" actId="2696"/>
        <pc:sldMkLst>
          <pc:docMk/>
          <pc:sldMk cId="4138069053" sldId="330"/>
        </pc:sldMkLst>
      </pc:sldChg>
      <pc:sldChg chg="del">
        <pc:chgData name="Paolo Cremonesi" userId="51c5a61cfce953da" providerId="LiveId" clId="{039852F8-6F3E-4C3B-A645-8CB8DE86D76B}" dt="2019-11-11T13:31:37.270" v="18" actId="2696"/>
        <pc:sldMkLst>
          <pc:docMk/>
          <pc:sldMk cId="915696009" sldId="331"/>
        </pc:sldMkLst>
      </pc:sldChg>
      <pc:sldChg chg="del">
        <pc:chgData name="Paolo Cremonesi" userId="51c5a61cfce953da" providerId="LiveId" clId="{039852F8-6F3E-4C3B-A645-8CB8DE86D76B}" dt="2019-11-11T13:31:37.366" v="21" actId="2696"/>
        <pc:sldMkLst>
          <pc:docMk/>
          <pc:sldMk cId="703428662" sldId="333"/>
        </pc:sldMkLst>
      </pc:sldChg>
      <pc:sldChg chg="del">
        <pc:chgData name="Paolo Cremonesi" userId="51c5a61cfce953da" providerId="LiveId" clId="{039852F8-6F3E-4C3B-A645-8CB8DE86D76B}" dt="2019-11-11T13:31:37.397" v="22" actId="2696"/>
        <pc:sldMkLst>
          <pc:docMk/>
          <pc:sldMk cId="2363663434" sldId="334"/>
        </pc:sldMkLst>
      </pc:sldChg>
      <pc:sldChg chg="del">
        <pc:chgData name="Paolo Cremonesi" userId="51c5a61cfce953da" providerId="LiveId" clId="{039852F8-6F3E-4C3B-A645-8CB8DE86D76B}" dt="2019-11-11T13:31:37.444" v="23" actId="2696"/>
        <pc:sldMkLst>
          <pc:docMk/>
          <pc:sldMk cId="1864737570" sldId="335"/>
        </pc:sldMkLst>
      </pc:sldChg>
      <pc:sldChg chg="del">
        <pc:chgData name="Paolo Cremonesi" userId="51c5a61cfce953da" providerId="LiveId" clId="{039852F8-6F3E-4C3B-A645-8CB8DE86D76B}" dt="2019-11-11T13:31:37.491" v="24" actId="2696"/>
        <pc:sldMkLst>
          <pc:docMk/>
          <pc:sldMk cId="2645325208" sldId="336"/>
        </pc:sldMkLst>
      </pc:sldChg>
      <pc:sldChg chg="del">
        <pc:chgData name="Paolo Cremonesi" userId="51c5a61cfce953da" providerId="LiveId" clId="{039852F8-6F3E-4C3B-A645-8CB8DE86D76B}" dt="2019-11-11T13:31:36.946" v="8" actId="2696"/>
        <pc:sldMkLst>
          <pc:docMk/>
          <pc:sldMk cId="672695031" sldId="339"/>
        </pc:sldMkLst>
      </pc:sldChg>
      <pc:sldChg chg="del">
        <pc:chgData name="Paolo Cremonesi" userId="51c5a61cfce953da" providerId="LiveId" clId="{039852F8-6F3E-4C3B-A645-8CB8DE86D76B}" dt="2019-11-11T13:31:37.995" v="31" actId="2696"/>
        <pc:sldMkLst>
          <pc:docMk/>
          <pc:sldMk cId="707138500" sldId="344"/>
        </pc:sldMkLst>
      </pc:sldChg>
      <pc:sldChg chg="del">
        <pc:chgData name="Paolo Cremonesi" userId="51c5a61cfce953da" providerId="LiveId" clId="{039852F8-6F3E-4C3B-A645-8CB8DE86D76B}" dt="2019-11-11T13:31:38.042" v="32" actId="2696"/>
        <pc:sldMkLst>
          <pc:docMk/>
          <pc:sldMk cId="3040532236" sldId="345"/>
        </pc:sldMkLst>
      </pc:sldChg>
      <pc:sldChg chg="del">
        <pc:chgData name="Paolo Cremonesi" userId="51c5a61cfce953da" providerId="LiveId" clId="{039852F8-6F3E-4C3B-A645-8CB8DE86D76B}" dt="2019-11-11T13:31:38.339" v="45" actId="2696"/>
        <pc:sldMkLst>
          <pc:docMk/>
          <pc:sldMk cId="2284925272" sldId="347"/>
        </pc:sldMkLst>
      </pc:sldChg>
      <pc:sldChg chg="del">
        <pc:chgData name="Paolo Cremonesi" userId="51c5a61cfce953da" providerId="LiveId" clId="{039852F8-6F3E-4C3B-A645-8CB8DE86D76B}" dt="2019-11-11T13:31:38.480" v="49" actId="2696"/>
        <pc:sldMkLst>
          <pc:docMk/>
          <pc:sldMk cId="2185815352" sldId="349"/>
        </pc:sldMkLst>
      </pc:sldChg>
      <pc:sldChg chg="del">
        <pc:chgData name="Paolo Cremonesi" userId="51c5a61cfce953da" providerId="LiveId" clId="{039852F8-6F3E-4C3B-A645-8CB8DE86D76B}" dt="2019-11-11T13:31:38.433" v="47" actId="2696"/>
        <pc:sldMkLst>
          <pc:docMk/>
          <pc:sldMk cId="672165754" sldId="350"/>
        </pc:sldMkLst>
      </pc:sldChg>
      <pc:sldChg chg="del">
        <pc:chgData name="Paolo Cremonesi" userId="51c5a61cfce953da" providerId="LiveId" clId="{039852F8-6F3E-4C3B-A645-8CB8DE86D76B}" dt="2019-11-11T13:31:38.448" v="48" actId="2696"/>
        <pc:sldMkLst>
          <pc:docMk/>
          <pc:sldMk cId="2550394961" sldId="351"/>
        </pc:sldMkLst>
      </pc:sldChg>
      <pc:sldChg chg="del">
        <pc:chgData name="Paolo Cremonesi" userId="51c5a61cfce953da" providerId="LiveId" clId="{039852F8-6F3E-4C3B-A645-8CB8DE86D76B}" dt="2019-11-11T13:31:38.386" v="46" actId="2696"/>
        <pc:sldMkLst>
          <pc:docMk/>
          <pc:sldMk cId="74126901" sldId="352"/>
        </pc:sldMkLst>
      </pc:sldChg>
      <pc:sldChg chg="del">
        <pc:chgData name="Paolo Cremonesi" userId="51c5a61cfce953da" providerId="LiveId" clId="{039852F8-6F3E-4C3B-A645-8CB8DE86D76B}" dt="2019-11-11T13:31:38.542" v="51" actId="2696"/>
        <pc:sldMkLst>
          <pc:docMk/>
          <pc:sldMk cId="3960293440" sldId="353"/>
        </pc:sldMkLst>
      </pc:sldChg>
      <pc:sldChg chg="del">
        <pc:chgData name="Paolo Cremonesi" userId="51c5a61cfce953da" providerId="LiveId" clId="{039852F8-6F3E-4C3B-A645-8CB8DE86D76B}" dt="2019-11-11T13:31:38.573" v="52" actId="2696"/>
        <pc:sldMkLst>
          <pc:docMk/>
          <pc:sldMk cId="3230953094" sldId="354"/>
        </pc:sldMkLst>
      </pc:sldChg>
      <pc:sldChg chg="del">
        <pc:chgData name="Paolo Cremonesi" userId="51c5a61cfce953da" providerId="LiveId" clId="{039852F8-6F3E-4C3B-A645-8CB8DE86D76B}" dt="2019-11-11T13:31:38.511" v="50" actId="2696"/>
        <pc:sldMkLst>
          <pc:docMk/>
          <pc:sldMk cId="2050501455" sldId="355"/>
        </pc:sldMkLst>
      </pc:sldChg>
      <pc:sldChg chg="del">
        <pc:chgData name="Paolo Cremonesi" userId="51c5a61cfce953da" providerId="LiveId" clId="{039852F8-6F3E-4C3B-A645-8CB8DE86D76B}" dt="2019-11-11T13:31:38.183" v="39" actId="2696"/>
        <pc:sldMkLst>
          <pc:docMk/>
          <pc:sldMk cId="3207271411" sldId="356"/>
        </pc:sldMkLst>
      </pc:sldChg>
      <pc:sldChg chg="del">
        <pc:chgData name="Paolo Cremonesi" userId="51c5a61cfce953da" providerId="LiveId" clId="{039852F8-6F3E-4C3B-A645-8CB8DE86D76B}" dt="2019-11-11T13:31:38.214" v="40" actId="2696"/>
        <pc:sldMkLst>
          <pc:docMk/>
          <pc:sldMk cId="154670917" sldId="357"/>
        </pc:sldMkLst>
      </pc:sldChg>
      <pc:sldChg chg="del">
        <pc:chgData name="Paolo Cremonesi" userId="51c5a61cfce953da" providerId="LiveId" clId="{039852F8-6F3E-4C3B-A645-8CB8DE86D76B}" dt="2019-11-11T13:31:38.745" v="54" actId="2696"/>
        <pc:sldMkLst>
          <pc:docMk/>
          <pc:sldMk cId="2636197114" sldId="358"/>
        </pc:sldMkLst>
      </pc:sldChg>
      <pc:sldChg chg="del">
        <pc:chgData name="Paolo Cremonesi" userId="51c5a61cfce953da" providerId="LiveId" clId="{039852F8-6F3E-4C3B-A645-8CB8DE86D76B}" dt="2019-11-11T13:31:38.919" v="56" actId="2696"/>
        <pc:sldMkLst>
          <pc:docMk/>
          <pc:sldMk cId="2867208734" sldId="359"/>
        </pc:sldMkLst>
      </pc:sldChg>
      <pc:sldChg chg="del">
        <pc:chgData name="Paolo Cremonesi" userId="51c5a61cfce953da" providerId="LiveId" clId="{039852F8-6F3E-4C3B-A645-8CB8DE86D76B}" dt="2019-11-11T13:31:39.281" v="61" actId="2696"/>
        <pc:sldMkLst>
          <pc:docMk/>
          <pc:sldMk cId="2975826083" sldId="360"/>
        </pc:sldMkLst>
      </pc:sldChg>
      <pc:sldChg chg="del">
        <pc:chgData name="Paolo Cremonesi" userId="51c5a61cfce953da" providerId="LiveId" clId="{039852F8-6F3E-4C3B-A645-8CB8DE86D76B}" dt="2019-11-11T13:31:39.734" v="69" actId="2696"/>
        <pc:sldMkLst>
          <pc:docMk/>
          <pc:sldMk cId="1431872010" sldId="361"/>
        </pc:sldMkLst>
      </pc:sldChg>
      <pc:sldChg chg="del">
        <pc:chgData name="Paolo Cremonesi" userId="51c5a61cfce953da" providerId="LiveId" clId="{039852F8-6F3E-4C3B-A645-8CB8DE86D76B}" dt="2019-11-11T13:31:39.796" v="70" actId="2696"/>
        <pc:sldMkLst>
          <pc:docMk/>
          <pc:sldMk cId="2791815732" sldId="362"/>
        </pc:sldMkLst>
      </pc:sldChg>
      <pc:sldChg chg="del">
        <pc:chgData name="Paolo Cremonesi" userId="51c5a61cfce953da" providerId="LiveId" clId="{039852F8-6F3E-4C3B-A645-8CB8DE86D76B}" dt="2019-11-11T13:31:39.875" v="71" actId="2696"/>
        <pc:sldMkLst>
          <pc:docMk/>
          <pc:sldMk cId="2898234179" sldId="363"/>
        </pc:sldMkLst>
      </pc:sldChg>
      <pc:sldChg chg="del">
        <pc:chgData name="Paolo Cremonesi" userId="51c5a61cfce953da" providerId="LiveId" clId="{039852F8-6F3E-4C3B-A645-8CB8DE86D76B}" dt="2019-11-11T13:31:39.968" v="72" actId="2696"/>
        <pc:sldMkLst>
          <pc:docMk/>
          <pc:sldMk cId="2347589796" sldId="364"/>
        </pc:sldMkLst>
      </pc:sldChg>
      <pc:sldChg chg="del">
        <pc:chgData name="Paolo Cremonesi" userId="51c5a61cfce953da" providerId="LiveId" clId="{039852F8-6F3E-4C3B-A645-8CB8DE86D76B}" dt="2019-11-11T13:31:40.062" v="73" actId="2696"/>
        <pc:sldMkLst>
          <pc:docMk/>
          <pc:sldMk cId="2327471249" sldId="365"/>
        </pc:sldMkLst>
      </pc:sldChg>
      <pc:sldChg chg="del">
        <pc:chgData name="Paolo Cremonesi" userId="51c5a61cfce953da" providerId="LiveId" clId="{039852F8-6F3E-4C3B-A645-8CB8DE86D76B}" dt="2019-11-11T13:31:40.156" v="74" actId="2696"/>
        <pc:sldMkLst>
          <pc:docMk/>
          <pc:sldMk cId="1250630461" sldId="366"/>
        </pc:sldMkLst>
      </pc:sldChg>
      <pc:sldChg chg="del">
        <pc:chgData name="Paolo Cremonesi" userId="51c5a61cfce953da" providerId="LiveId" clId="{039852F8-6F3E-4C3B-A645-8CB8DE86D76B}" dt="2019-11-11T13:31:39.640" v="67" actId="2696"/>
        <pc:sldMkLst>
          <pc:docMk/>
          <pc:sldMk cId="2348133292" sldId="367"/>
        </pc:sldMkLst>
      </pc:sldChg>
      <pc:sldChg chg="del">
        <pc:chgData name="Paolo Cremonesi" userId="51c5a61cfce953da" providerId="LiveId" clId="{039852F8-6F3E-4C3B-A645-8CB8DE86D76B}" dt="2019-11-11T13:31:39.453" v="64" actId="2696"/>
        <pc:sldMkLst>
          <pc:docMk/>
          <pc:sldMk cId="450355363" sldId="368"/>
        </pc:sldMkLst>
      </pc:sldChg>
      <pc:sldChg chg="del">
        <pc:chgData name="Paolo Cremonesi" userId="51c5a61cfce953da" providerId="LiveId" clId="{039852F8-6F3E-4C3B-A645-8CB8DE86D76B}" dt="2019-11-11T13:31:37.288" v="19" actId="2696"/>
        <pc:sldMkLst>
          <pc:docMk/>
          <pc:sldMk cId="2835154851" sldId="369"/>
        </pc:sldMkLst>
      </pc:sldChg>
      <pc:sldChg chg="del">
        <pc:chgData name="Paolo Cremonesi" userId="51c5a61cfce953da" providerId="LiveId" clId="{039852F8-6F3E-4C3B-A645-8CB8DE86D76B}" dt="2019-11-11T13:31:36.775" v="1" actId="2696"/>
        <pc:sldMkLst>
          <pc:docMk/>
          <pc:sldMk cId="3763329958" sldId="373"/>
        </pc:sldMkLst>
      </pc:sldChg>
      <pc:sldChg chg="del">
        <pc:chgData name="Paolo Cremonesi" userId="51c5a61cfce953da" providerId="LiveId" clId="{039852F8-6F3E-4C3B-A645-8CB8DE86D76B}" dt="2019-11-11T13:31:36.806" v="2" actId="2696"/>
        <pc:sldMkLst>
          <pc:docMk/>
          <pc:sldMk cId="111802641" sldId="374"/>
        </pc:sldMkLst>
      </pc:sldChg>
      <pc:sldChg chg="del">
        <pc:chgData name="Paolo Cremonesi" userId="51c5a61cfce953da" providerId="LiveId" clId="{039852F8-6F3E-4C3B-A645-8CB8DE86D76B}" dt="2019-11-11T13:31:36.821" v="3" actId="2696"/>
        <pc:sldMkLst>
          <pc:docMk/>
          <pc:sldMk cId="2363940901" sldId="375"/>
        </pc:sldMkLst>
      </pc:sldChg>
      <pc:sldChg chg="del">
        <pc:chgData name="Paolo Cremonesi" userId="51c5a61cfce953da" providerId="LiveId" clId="{039852F8-6F3E-4C3B-A645-8CB8DE86D76B}" dt="2019-11-11T13:31:36.853" v="4" actId="2696"/>
        <pc:sldMkLst>
          <pc:docMk/>
          <pc:sldMk cId="179963845" sldId="376"/>
        </pc:sldMkLst>
      </pc:sldChg>
      <pc:sldChg chg="del">
        <pc:chgData name="Paolo Cremonesi" userId="51c5a61cfce953da" providerId="LiveId" clId="{039852F8-6F3E-4C3B-A645-8CB8DE86D76B}" dt="2019-11-11T13:31:36.900" v="6" actId="2696"/>
        <pc:sldMkLst>
          <pc:docMk/>
          <pc:sldMk cId="4184823252" sldId="377"/>
        </pc:sldMkLst>
      </pc:sldChg>
      <pc:sldChg chg="del">
        <pc:chgData name="Paolo Cremonesi" userId="51c5a61cfce953da" providerId="LiveId" clId="{039852F8-6F3E-4C3B-A645-8CB8DE86D76B}" dt="2019-11-11T13:31:37.839" v="28" actId="2696"/>
        <pc:sldMkLst>
          <pc:docMk/>
          <pc:sldMk cId="804032027" sldId="378"/>
        </pc:sldMkLst>
      </pc:sldChg>
      <pc:sldChg chg="del">
        <pc:chgData name="Paolo Cremonesi" userId="51c5a61cfce953da" providerId="LiveId" clId="{039852F8-6F3E-4C3B-A645-8CB8DE86D76B}" dt="2019-11-11T13:31:37.933" v="29" actId="2696"/>
        <pc:sldMkLst>
          <pc:docMk/>
          <pc:sldMk cId="3298935913" sldId="379"/>
        </pc:sldMkLst>
      </pc:sldChg>
      <pc:sldChg chg="del">
        <pc:chgData name="Paolo Cremonesi" userId="51c5a61cfce953da" providerId="LiveId" clId="{039852F8-6F3E-4C3B-A645-8CB8DE86D76B}" dt="2019-11-11T13:31:38.073" v="34" actId="2696"/>
        <pc:sldMkLst>
          <pc:docMk/>
          <pc:sldMk cId="1502054676" sldId="380"/>
        </pc:sldMkLst>
      </pc:sldChg>
      <pc:sldChg chg="del">
        <pc:chgData name="Paolo Cremonesi" userId="51c5a61cfce953da" providerId="LiveId" clId="{039852F8-6F3E-4C3B-A645-8CB8DE86D76B}" dt="2019-11-11T13:31:38.105" v="35" actId="2696"/>
        <pc:sldMkLst>
          <pc:docMk/>
          <pc:sldMk cId="2988517739" sldId="382"/>
        </pc:sldMkLst>
      </pc:sldChg>
      <pc:sldChg chg="del">
        <pc:chgData name="Paolo Cremonesi" userId="51c5a61cfce953da" providerId="LiveId" clId="{039852F8-6F3E-4C3B-A645-8CB8DE86D76B}" dt="2019-11-11T13:31:38.167" v="38" actId="2696"/>
        <pc:sldMkLst>
          <pc:docMk/>
          <pc:sldMk cId="3306464314" sldId="385"/>
        </pc:sldMkLst>
      </pc:sldChg>
      <pc:sldChg chg="del">
        <pc:chgData name="Paolo Cremonesi" userId="51c5a61cfce953da" providerId="LiveId" clId="{039852F8-6F3E-4C3B-A645-8CB8DE86D76B}" dt="2019-11-11T13:31:38.245" v="41" actId="2696"/>
        <pc:sldMkLst>
          <pc:docMk/>
          <pc:sldMk cId="2181751379" sldId="386"/>
        </pc:sldMkLst>
      </pc:sldChg>
      <pc:sldChg chg="del">
        <pc:chgData name="Paolo Cremonesi" userId="51c5a61cfce953da" providerId="LiveId" clId="{039852F8-6F3E-4C3B-A645-8CB8DE86D76B}" dt="2019-11-11T13:31:38.120" v="36" actId="2696"/>
        <pc:sldMkLst>
          <pc:docMk/>
          <pc:sldMk cId="3571639320" sldId="388"/>
        </pc:sldMkLst>
      </pc:sldChg>
      <pc:sldChg chg="del">
        <pc:chgData name="Paolo Cremonesi" userId="51c5a61cfce953da" providerId="LiveId" clId="{039852F8-6F3E-4C3B-A645-8CB8DE86D76B}" dt="2019-11-11T13:31:38.136" v="37" actId="2696"/>
        <pc:sldMkLst>
          <pc:docMk/>
          <pc:sldMk cId="2618587099" sldId="389"/>
        </pc:sldMkLst>
      </pc:sldChg>
      <pc:sldChg chg="del">
        <pc:chgData name="Paolo Cremonesi" userId="51c5a61cfce953da" providerId="LiveId" clId="{039852F8-6F3E-4C3B-A645-8CB8DE86D76B}" dt="2019-11-11T13:31:39.109" v="58" actId="2696"/>
        <pc:sldMkLst>
          <pc:docMk/>
          <pc:sldMk cId="3515930206" sldId="393"/>
        </pc:sldMkLst>
      </pc:sldChg>
      <pc:sldChg chg="del">
        <pc:chgData name="Paolo Cremonesi" userId="51c5a61cfce953da" providerId="LiveId" clId="{039852F8-6F3E-4C3B-A645-8CB8DE86D76B}" dt="2019-11-11T13:31:39.029" v="57" actId="2696"/>
        <pc:sldMkLst>
          <pc:docMk/>
          <pc:sldMk cId="4127929399" sldId="394"/>
        </pc:sldMkLst>
      </pc:sldChg>
      <pc:sldChg chg="del">
        <pc:chgData name="Paolo Cremonesi" userId="51c5a61cfce953da" providerId="LiveId" clId="{039852F8-6F3E-4C3B-A645-8CB8DE86D76B}" dt="2019-11-11T13:31:38.276" v="43" actId="2696"/>
        <pc:sldMkLst>
          <pc:docMk/>
          <pc:sldMk cId="370527144" sldId="395"/>
        </pc:sldMkLst>
      </pc:sldChg>
      <pc:sldChg chg="del">
        <pc:chgData name="Paolo Cremonesi" userId="51c5a61cfce953da" providerId="LiveId" clId="{039852F8-6F3E-4C3B-A645-8CB8DE86D76B}" dt="2019-11-11T13:31:37.011" v="11" actId="2696"/>
        <pc:sldMkLst>
          <pc:docMk/>
          <pc:sldMk cId="2766636574" sldId="396"/>
        </pc:sldMkLst>
      </pc:sldChg>
      <pc:sldChg chg="del">
        <pc:chgData name="Paolo Cremonesi" userId="51c5a61cfce953da" providerId="LiveId" clId="{039852F8-6F3E-4C3B-A645-8CB8DE86D76B}" dt="2019-11-11T13:31:37.042" v="12" actId="2696"/>
        <pc:sldMkLst>
          <pc:docMk/>
          <pc:sldMk cId="3739814991" sldId="397"/>
        </pc:sldMkLst>
      </pc:sldChg>
      <pc:sldChg chg="del">
        <pc:chgData name="Paolo Cremonesi" userId="51c5a61cfce953da" providerId="LiveId" clId="{039852F8-6F3E-4C3B-A645-8CB8DE86D76B}" dt="2019-11-11T13:31:36.868" v="5" actId="2696"/>
        <pc:sldMkLst>
          <pc:docMk/>
          <pc:sldMk cId="3836816045" sldId="398"/>
        </pc:sldMkLst>
      </pc:sldChg>
      <pc:sldChg chg="del">
        <pc:chgData name="Paolo Cremonesi" userId="51c5a61cfce953da" providerId="LiveId" clId="{039852F8-6F3E-4C3B-A645-8CB8DE86D76B}" dt="2019-11-11T13:31:37.319" v="20" actId="2696"/>
        <pc:sldMkLst>
          <pc:docMk/>
          <pc:sldMk cId="1248598031" sldId="399"/>
        </pc:sldMkLst>
      </pc:sldChg>
      <pc:sldChg chg="del">
        <pc:chgData name="Paolo Cremonesi" userId="51c5a61cfce953da" providerId="LiveId" clId="{039852F8-6F3E-4C3B-A645-8CB8DE86D76B}" dt="2019-11-11T13:31:37.964" v="30" actId="2696"/>
        <pc:sldMkLst>
          <pc:docMk/>
          <pc:sldMk cId="1866788400" sldId="400"/>
        </pc:sldMkLst>
      </pc:sldChg>
      <pc:sldChg chg="del">
        <pc:chgData name="Paolo Cremonesi" userId="51c5a61cfce953da" providerId="LiveId" clId="{039852F8-6F3E-4C3B-A645-8CB8DE86D76B}" dt="2019-11-11T13:31:37.524" v="25" actId="2696"/>
        <pc:sldMkLst>
          <pc:docMk/>
          <pc:sldMk cId="2308428467" sldId="401"/>
        </pc:sldMkLst>
      </pc:sldChg>
      <pc:sldChg chg="del">
        <pc:chgData name="Paolo Cremonesi" userId="51c5a61cfce953da" providerId="LiveId" clId="{039852F8-6F3E-4C3B-A645-8CB8DE86D76B}" dt="2019-11-11T13:31:37.587" v="26" actId="2696"/>
        <pc:sldMkLst>
          <pc:docMk/>
          <pc:sldMk cId="4024108803" sldId="402"/>
        </pc:sldMkLst>
      </pc:sldChg>
      <pc:sldMasterChg chg="delSldLayout">
        <pc:chgData name="Paolo Cremonesi" userId="51c5a61cfce953da" providerId="LiveId" clId="{039852F8-6F3E-4C3B-A645-8CB8DE86D76B}" dt="2019-11-11T13:31:40.172" v="76" actId="2696"/>
        <pc:sldMasterMkLst>
          <pc:docMk/>
          <pc:sldMasterMk cId="0" sldId="2147483673"/>
        </pc:sldMasterMkLst>
        <pc:sldLayoutChg chg="del">
          <pc:chgData name="Paolo Cremonesi" userId="51c5a61cfce953da" providerId="LiveId" clId="{039852F8-6F3E-4C3B-A645-8CB8DE86D76B}" dt="2019-11-11T13:31:40.172" v="76" actId="2696"/>
          <pc:sldLayoutMkLst>
            <pc:docMk/>
            <pc:sldMasterMk cId="0" sldId="2147483673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DCC70F1-EAAB-E848-B8C6-DA78C1612D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D59BCF-4EAF-A54A-BCB1-DFB6201EFF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266A33-CF07-4044-9A1B-AAC73E1581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B614-77E5-9744-9627-74AD2EA3F6B9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9BF14BB5-9363-C245-B18B-1DF49FBA0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AF1D3-453B-F74C-9540-BEAED414040D}" type="datetimeFigureOut">
              <a:rPr lang="it-IT" smtClean="0"/>
              <a:t>13/11/19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4457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4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0" marR="0" lvl="0" indent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third, important source of information are the interactions between users and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Interactions, explicitly or implicitly, reveal the opinions of users on some of the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instance, a user may have rated some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 we explicitly know the opinion of the user of these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Alternatively, we may know which books a user has bought in the past, or which movies a user have watched.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case, we can implicitly assume that, if a user watched a movie or bought a book, probably the user likes that movie or that book.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31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 have attributes as well.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attributes are called “the </a:t>
            </a:r>
            <a:r>
              <a:rPr lang="en-GB" b="1" dirty="0"/>
              <a:t>context”</a:t>
            </a:r>
            <a:r>
              <a:rPr lang="en-GB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Examples of contextual attributes are: geographical location, day of the week, hour of the day, mood of the user, and so 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same user may have different opinions on the same item, based on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For instance,</a:t>
            </a:r>
            <a:r>
              <a:rPr lang="en-GB" noProof="0" dirty="0"/>
              <a:t> a restaurant could be perfect for a business lunch, but not for a romantic dinner.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b="1" noProof="0" dirty="0"/>
              <a:t>Business lunch</a:t>
            </a:r>
            <a:r>
              <a:rPr lang="en-GB" noProof="0" dirty="0"/>
              <a:t> and </a:t>
            </a:r>
            <a:r>
              <a:rPr lang="en-GB" b="1" noProof="0" dirty="0"/>
              <a:t>romantic dinner</a:t>
            </a:r>
            <a:r>
              <a:rPr lang="en-GB" noProof="0" dirty="0"/>
              <a:t> are example of context when recommending restaurants.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Similarly, if the weather is sunny, the user might prefer a restaurant with an outdoor garden, while if the weather is rainy, the user might prefer a restaurant with a fireplace.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Sun</a:t>
            </a:r>
            <a:r>
              <a:rPr lang="en-GB" dirty="0"/>
              <a:t> and </a:t>
            </a:r>
            <a:r>
              <a:rPr lang="en-GB" b="1" dirty="0"/>
              <a:t>rain</a:t>
            </a:r>
            <a:r>
              <a:rPr lang="en-GB" dirty="0"/>
              <a:t> are two other examples of context.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11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main goal of a recommender system</a:t>
            </a: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9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 to recommend items to users.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0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of items could be: hotels on Booking dot com,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09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books on Amazon,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songs on Spotify,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6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or movies on Netflix.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6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list of available items is the first, main input to any recommender algorithm.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description of each item can be enriched by a set of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case of movies, example of item attributes can be genre, director, and actors.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recommender system needs also to know something about a user, in order to provide recommendations to that user.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second source of information for a recommender system are user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Demographics, such as gender and age, are example of user attributes. 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7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 userDrawn="1">
  <p:cSld name="Cover 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70000" y="2571750"/>
            <a:ext cx="4941337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noProof="0" dirty="0"/>
          </a:p>
        </p:txBody>
      </p:sp>
      <p:sp>
        <p:nvSpPr>
          <p:cNvPr id="9" name="Shape 16">
            <a:extLst>
              <a:ext uri="{FF2B5EF4-FFF2-40B4-BE49-F238E27FC236}">
                <a16:creationId xmlns:a16="http://schemas.microsoft.com/office/drawing/2014/main" id="{12DCD1F7-D78D-984E-8F2F-3059C494FAFF}"/>
              </a:ext>
            </a:extLst>
          </p:cNvPr>
          <p:cNvSpPr/>
          <p:nvPr userDrawn="1"/>
        </p:nvSpPr>
        <p:spPr>
          <a:xfrm>
            <a:off x="3491880" y="-2828850"/>
            <a:ext cx="6912768" cy="6912768"/>
          </a:xfrm>
          <a:prstGeom prst="donut">
            <a:avLst>
              <a:gd name="adj" fmla="val 3102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 02" userDrawn="1">
  <p:cSld name="Blank Text Slide 0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9720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A3F223B-AA97-5843-972A-A17977126005}"/>
              </a:ext>
            </a:extLst>
          </p:cNvPr>
          <p:cNvCxnSpPr>
            <a:cxnSpLocks/>
          </p:cNvCxnSpPr>
          <p:nvPr userDrawn="1"/>
        </p:nvCxnSpPr>
        <p:spPr>
          <a:xfrm>
            <a:off x="183961" y="773935"/>
            <a:ext cx="8807639" cy="0"/>
          </a:xfrm>
          <a:prstGeom prst="line">
            <a:avLst/>
          </a:prstGeom>
          <a:ln w="1587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D349EFD4-C31E-419D-BFB7-B14E299A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0124" y="4967417"/>
            <a:ext cx="2093876" cy="176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4E9C"/>
                </a:solidFill>
              </a:defRPr>
            </a:lvl1pPr>
          </a:lstStyle>
          <a:p>
            <a:fld id="{15D7F800-5C32-4E05-BBAA-28BE08B9A0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79DE694-D15C-6846-9B5E-B0842BBFBD3C}"/>
              </a:ext>
            </a:extLst>
          </p:cNvPr>
          <p:cNvSpPr/>
          <p:nvPr userDrawn="1"/>
        </p:nvSpPr>
        <p:spPr>
          <a:xfrm>
            <a:off x="0" y="4412520"/>
            <a:ext cx="9144000" cy="554899"/>
          </a:xfrm>
          <a:prstGeom prst="rect">
            <a:avLst/>
          </a:prstGeom>
          <a:solidFill>
            <a:srgbClr val="1E4E9C">
              <a:alpha val="18000"/>
            </a:srgbClr>
          </a:solidFill>
          <a:ln w="19050">
            <a:solidFill>
              <a:schemeClr val="accent1">
                <a:shade val="5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hape 256">
            <a:extLst>
              <a:ext uri="{FF2B5EF4-FFF2-40B4-BE49-F238E27FC236}">
                <a16:creationId xmlns:a16="http://schemas.microsoft.com/office/drawing/2014/main" id="{5DE7FB4E-A290-3E47-8F17-757707153E1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272000" y="4428000"/>
            <a:ext cx="1531620" cy="49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6">
            <a:extLst>
              <a:ext uri="{FF2B5EF4-FFF2-40B4-BE49-F238E27FC236}">
                <a16:creationId xmlns:a16="http://schemas.microsoft.com/office/drawing/2014/main" id="{7391AE59-7A74-4F47-AF46-5DB60A30EFC6}"/>
              </a:ext>
            </a:extLst>
          </p:cNvPr>
          <p:cNvSpPr txBox="1">
            <a:spLocks/>
          </p:cNvSpPr>
          <p:nvPr userDrawn="1"/>
        </p:nvSpPr>
        <p:spPr>
          <a:xfrm>
            <a:off x="2456872" y="4554954"/>
            <a:ext cx="4421407" cy="27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600"/>
            </a:pP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</a:t>
            </a:r>
            <a:r>
              <a:rPr lang="en-GB" sz="1400" noProof="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Recommender</a:t>
            </a: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– prof. Paolo Cremonesi</a:t>
            </a:r>
          </a:p>
        </p:txBody>
      </p:sp>
      <p:pic>
        <p:nvPicPr>
          <p:cNvPr id="11" name="Immagine 10" descr="Immagine che contiene segnale, sedendo, nero, cibo&#10;&#10;Descrizione generata automaticamente">
            <a:extLst>
              <a:ext uri="{FF2B5EF4-FFF2-40B4-BE49-F238E27FC236}">
                <a16:creationId xmlns:a16="http://schemas.microsoft.com/office/drawing/2014/main" id="{939D0F46-E12A-4367-BCAD-0C18A0A32F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380" y="4435226"/>
            <a:ext cx="1531620" cy="50948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5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AAE7070-6E38-EA46-974E-9DB731A4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</a:p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Systems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GB"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2598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ABDFEC-9313-4021-B284-41AD054CB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0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0AFC4AD-DCD1-9048-A332-035940EFC975}"/>
              </a:ext>
            </a:extLst>
          </p:cNvPr>
          <p:cNvSpPr/>
          <p:nvPr/>
        </p:nvSpPr>
        <p:spPr>
          <a:xfrm>
            <a:off x="3585473" y="3295647"/>
            <a:ext cx="1606417" cy="758835"/>
          </a:xfrm>
          <a:prstGeom prst="roundRect">
            <a:avLst/>
          </a:prstGeom>
          <a:solidFill>
            <a:schemeClr val="bg2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(about users &amp; items)</a:t>
            </a: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3968E4BB-214D-BD41-BC31-3E8EAD4AA27A}"/>
              </a:ext>
            </a:extLst>
          </p:cNvPr>
          <p:cNvSpPr/>
          <p:nvPr/>
        </p:nvSpPr>
        <p:spPr>
          <a:xfrm rot="16200000">
            <a:off x="4234726" y="2844247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A750D9-3083-4E64-B719-6A948F02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Online Media 4" descr="Chino y Nacho - Bebé Bonita ft_ Jay Sean-[www_flvto_com].mp3">
            <a:hlinkClick r:id="" action="ppaction://media"/>
            <a:extLst>
              <a:ext uri="{FF2B5EF4-FFF2-40B4-BE49-F238E27FC236}">
                <a16:creationId xmlns:a16="http://schemas.microsoft.com/office/drawing/2014/main" id="{8C926A48-04C0-C741-A139-166A50D9D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1078" y="4330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Shape 178"/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b="1" dirty="0">
              <a:solidFill>
                <a:srgbClr val="7CB455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76">
            <a:extLst>
              <a:ext uri="{FF2B5EF4-FFF2-40B4-BE49-F238E27FC236}">
                <a16:creationId xmlns:a16="http://schemas.microsoft.com/office/drawing/2014/main" id="{6338F50A-8F28-714C-8D08-AA6C2EB6641C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Shape 178">
            <a:extLst>
              <a:ext uri="{FF2B5EF4-FFF2-40B4-BE49-F238E27FC236}">
                <a16:creationId xmlns:a16="http://schemas.microsoft.com/office/drawing/2014/main" id="{87A1275D-F7F6-D046-80A4-DA2CA127829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5C4B5A-22DA-4CCE-AE56-09FBBB804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2F79DF3F-5E22-784E-86F7-3C14A6DF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18544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176">
            <a:extLst>
              <a:ext uri="{FF2B5EF4-FFF2-40B4-BE49-F238E27FC236}">
                <a16:creationId xmlns:a16="http://schemas.microsoft.com/office/drawing/2014/main" id="{C0361EC3-71B3-FF4C-980D-3967E2142E40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Shape 178">
            <a:extLst>
              <a:ext uri="{FF2B5EF4-FFF2-40B4-BE49-F238E27FC236}">
                <a16:creationId xmlns:a16="http://schemas.microsoft.com/office/drawing/2014/main" id="{1FF36C49-7AF3-F143-A0FF-796BD3BD815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311E52-2D82-4F85-AFB7-A6EA8123F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18A9BCF3-457D-D247-8474-42F25D65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9469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3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76">
            <a:extLst>
              <a:ext uri="{FF2B5EF4-FFF2-40B4-BE49-F238E27FC236}">
                <a16:creationId xmlns:a16="http://schemas.microsoft.com/office/drawing/2014/main" id="{4A9AA41B-1A1A-1742-BEC0-DD9F02BB3BCF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Shape 178">
            <a:extLst>
              <a:ext uri="{FF2B5EF4-FFF2-40B4-BE49-F238E27FC236}">
                <a16:creationId xmlns:a16="http://schemas.microsoft.com/office/drawing/2014/main" id="{2A91F84F-E3B4-EC41-B7DA-863A8A619171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8F51A4-4698-4BF6-9D34-FA6D9340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11A96F3E-C3E2-D145-8D79-5BF05ACD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13208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3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8525" y="3702311"/>
            <a:ext cx="1420136" cy="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76">
            <a:extLst>
              <a:ext uri="{FF2B5EF4-FFF2-40B4-BE49-F238E27FC236}">
                <a16:creationId xmlns:a16="http://schemas.microsoft.com/office/drawing/2014/main" id="{74DC76A9-8103-954A-ABD9-9CF0F90F9E35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Shape 178">
            <a:extLst>
              <a:ext uri="{FF2B5EF4-FFF2-40B4-BE49-F238E27FC236}">
                <a16:creationId xmlns:a16="http://schemas.microsoft.com/office/drawing/2014/main" id="{28FE512C-D228-A648-8828-BD0F0FA15544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D09D7B-48AA-47A4-B801-F80170473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0DE8E7B4-EA8D-C241-A3EE-F51FA3C2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585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4D7DEBA-B8F3-4CFA-B668-AB4A99F6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8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46886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26F541-D8EE-412C-A58B-C5B61CB4A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6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Green Text Content Slides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501</Words>
  <Application>Microsoft Macintosh PowerPoint</Application>
  <PresentationFormat>On-screen Show (16:9)</PresentationFormat>
  <Paragraphs>88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1_Green Text 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acerhoc</dc:creator>
  <cp:lastModifiedBy>Mohsin Khan</cp:lastModifiedBy>
  <cp:revision>119</cp:revision>
  <cp:lastPrinted>2019-10-07T12:33:41Z</cp:lastPrinted>
  <dcterms:modified xsi:type="dcterms:W3CDTF">2019-11-13T17:49:43Z</dcterms:modified>
</cp:coreProperties>
</file>